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 id="2147483678" r:id="rId2"/>
  </p:sldMasterIdLst>
  <p:notesMasterIdLst>
    <p:notesMasterId r:id="rId52"/>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Lst>
  <p:sldSz cx="9144000" cy="5143500" type="screen16x9"/>
  <p:notesSz cx="6858000" cy="9144000"/>
  <p:embeddedFontLst>
    <p:embeddedFont>
      <p:font typeface="Amatic SC" panose="00000500000000000000" pitchFamily="2" charset="-79"/>
      <p:regular r:id="rId53"/>
      <p:bold r:id="rId54"/>
    </p:embeddedFont>
    <p:embeddedFont>
      <p:font typeface="Bebas Neue" panose="020B0606020202050201" pitchFamily="34" charset="0"/>
      <p:regular r:id="rId55"/>
    </p:embeddedFont>
    <p:embeddedFont>
      <p:font typeface="Calibri" panose="020F0502020204030204" pitchFamily="34" charset="0"/>
      <p:regular r:id="rId56"/>
      <p:bold r:id="rId57"/>
      <p:italic r:id="rId58"/>
      <p:boldItalic r:id="rId59"/>
    </p:embeddedFont>
    <p:embeddedFont>
      <p:font typeface="Comfortaa" panose="020B0604020202020204" charset="0"/>
      <p:regular r:id="rId60"/>
      <p:bold r:id="rId61"/>
    </p:embeddedFont>
    <p:embeddedFont>
      <p:font typeface="Krona One" panose="020B0604020202020204" charset="0"/>
      <p:regular r:id="rId62"/>
    </p:embeddedFont>
    <p:embeddedFont>
      <p:font typeface="Proxima Nova" panose="020B0604020202020204" charset="0"/>
      <p:regular r:id="rId63"/>
      <p:bold r:id="rId64"/>
      <p:italic r:id="rId65"/>
      <p:boldItalic r:id="rId66"/>
    </p:embeddedFont>
    <p:embeddedFont>
      <p:font typeface="Proxima Nova Semibold" panose="020B0604020202020204" charset="0"/>
      <p:regular r:id="rId67"/>
      <p:bold r:id="rId68"/>
      <p:boldItalic r:id="rId69"/>
    </p:embeddedFont>
    <p:embeddedFont>
      <p:font typeface="PT Sans" panose="020B0503020203020204" pitchFamily="34" charset="0"/>
      <p:regular r:id="rId70"/>
      <p:bold r:id="rId71"/>
      <p:italic r:id="rId72"/>
      <p:boldItalic r:id="rId73"/>
    </p:embeddedFont>
    <p:embeddedFont>
      <p:font typeface="Roboto Medium" panose="02000000000000000000" pitchFamily="2" charset="0"/>
      <p:regular r:id="rId74"/>
      <p:bold r:id="rId75"/>
      <p:italic r:id="rId76"/>
      <p:boldItalic r:id="rId7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7E60C89-831B-41B6-9071-58C76E6AD08C}">
  <a:tblStyle styleId="{F7E60C89-831B-41B6-9071-58C76E6AD08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9" d="100"/>
          <a:sy n="99" d="100"/>
        </p:scale>
        <p:origin x="922"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1.fntdata"/><Relationship Id="rId68" Type="http://schemas.openxmlformats.org/officeDocument/2006/relationships/font" Target="fonts/font16.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1.fntdata"/><Relationship Id="rId58" Type="http://schemas.openxmlformats.org/officeDocument/2006/relationships/font" Target="fonts/font6.fntdata"/><Relationship Id="rId74" Type="http://schemas.openxmlformats.org/officeDocument/2006/relationships/font" Target="fonts/font22.fntdata"/><Relationship Id="rId79"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font" Target="fonts/font9.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4.fntdata"/><Relationship Id="rId64" Type="http://schemas.openxmlformats.org/officeDocument/2006/relationships/font" Target="fonts/font12.fntdata"/><Relationship Id="rId69" Type="http://schemas.openxmlformats.org/officeDocument/2006/relationships/font" Target="fonts/font17.fntdata"/><Relationship Id="rId77" Type="http://schemas.openxmlformats.org/officeDocument/2006/relationships/font" Target="fonts/font25.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0.fntdata"/><Relationship Id="rId80"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7.fntdata"/><Relationship Id="rId67" Type="http://schemas.openxmlformats.org/officeDocument/2006/relationships/font" Target="fonts/font1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font" Target="fonts/font18.fntdata"/><Relationship Id="rId75"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font" Target="fonts/font13.fntdata"/><Relationship Id="rId73" Type="http://schemas.openxmlformats.org/officeDocument/2006/relationships/font" Target="fonts/font21.fntdata"/><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3.fntdata"/><Relationship Id="rId76" Type="http://schemas.openxmlformats.org/officeDocument/2006/relationships/font" Target="fonts/font24.fntdata"/><Relationship Id="rId7" Type="http://schemas.openxmlformats.org/officeDocument/2006/relationships/slide" Target="slides/slide5.xml"/><Relationship Id="rId71" Type="http://schemas.openxmlformats.org/officeDocument/2006/relationships/font" Target="fonts/font19.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214094d02a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214094d02a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g11daacbd15b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 name="Google Shape;503;g11daacbd15b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
        <p:cNvGrpSpPr/>
        <p:nvPr/>
      </p:nvGrpSpPr>
      <p:grpSpPr>
        <a:xfrm>
          <a:off x="0" y="0"/>
          <a:ext cx="0" cy="0"/>
          <a:chOff x="0" y="0"/>
          <a:chExt cx="0" cy="0"/>
        </a:xfrm>
      </p:grpSpPr>
      <p:sp>
        <p:nvSpPr>
          <p:cNvPr id="521" name="Google Shape;521;g2141792421e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2" name="Google Shape;522;g2141792421e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2141792421e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 name="Google Shape;533;g2141792421e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118d152111a_0_1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118d152111a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g11daacbd15b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 name="Google Shape;551;g11daacbd15b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
        <p:cNvGrpSpPr/>
        <p:nvPr/>
      </p:nvGrpSpPr>
      <p:grpSpPr>
        <a:xfrm>
          <a:off x="0" y="0"/>
          <a:ext cx="0" cy="0"/>
          <a:chOff x="0" y="0"/>
          <a:chExt cx="0" cy="0"/>
        </a:xfrm>
      </p:grpSpPr>
      <p:sp>
        <p:nvSpPr>
          <p:cNvPr id="559" name="Google Shape;559;g11daacbd15b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0" name="Google Shape;560;g11daacbd15b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2141792421e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 name="Google Shape;566;g2141792421e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g1105afc42a3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6" name="Google Shape;576;g1105afc42a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1105afc42a3_1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1105afc42a3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
        <p:cNvGrpSpPr/>
        <p:nvPr/>
      </p:nvGrpSpPr>
      <p:grpSpPr>
        <a:xfrm>
          <a:off x="0" y="0"/>
          <a:ext cx="0" cy="0"/>
          <a:chOff x="0" y="0"/>
          <a:chExt cx="0" cy="0"/>
        </a:xfrm>
      </p:grpSpPr>
      <p:sp>
        <p:nvSpPr>
          <p:cNvPr id="678" name="Google Shape;678;g1b699930458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9" name="Google Shape;679;g1b699930458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10f9e629e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10f9e629e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11daacbd15b_0_1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11daacbd15b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
        <p:cNvGrpSpPr/>
        <p:nvPr/>
      </p:nvGrpSpPr>
      <p:grpSpPr>
        <a:xfrm>
          <a:off x="0" y="0"/>
          <a:ext cx="0" cy="0"/>
          <a:chOff x="0" y="0"/>
          <a:chExt cx="0" cy="0"/>
        </a:xfrm>
      </p:grpSpPr>
      <p:sp>
        <p:nvSpPr>
          <p:cNvPr id="713" name="Google Shape;713;g2141792421e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 name="Google Shape;714;g2141792421e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118898af350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118898af350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g214f0fe4850_0_181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 name="Google Shape;755;g214f0fe4850_0_18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g11360713c04_0_3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 name="Google Shape;765;g11360713c04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2141792421e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2141792421e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2141792421e_0_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2141792421e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
        <p:cNvGrpSpPr/>
        <p:nvPr/>
      </p:nvGrpSpPr>
      <p:grpSpPr>
        <a:xfrm>
          <a:off x="0" y="0"/>
          <a:ext cx="0" cy="0"/>
          <a:chOff x="0" y="0"/>
          <a:chExt cx="0" cy="0"/>
        </a:xfrm>
      </p:grpSpPr>
      <p:sp>
        <p:nvSpPr>
          <p:cNvPr id="931" name="Google Shape;931;g11daacbd15b_0_2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2" name="Google Shape;932;g11daacbd15b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
        <p:cNvGrpSpPr/>
        <p:nvPr/>
      </p:nvGrpSpPr>
      <p:grpSpPr>
        <a:xfrm>
          <a:off x="0" y="0"/>
          <a:ext cx="0" cy="0"/>
          <a:chOff x="0" y="0"/>
          <a:chExt cx="0" cy="0"/>
        </a:xfrm>
      </p:grpSpPr>
      <p:sp>
        <p:nvSpPr>
          <p:cNvPr id="937" name="Google Shape;937;g1105afc42a3_1_7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8" name="Google Shape;938;g1105afc42a3_1_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p:cNvGrpSpPr/>
        <p:nvPr/>
      </p:nvGrpSpPr>
      <p:grpSpPr>
        <a:xfrm>
          <a:off x="0" y="0"/>
          <a:ext cx="0" cy="0"/>
          <a:chOff x="0" y="0"/>
          <a:chExt cx="0" cy="0"/>
        </a:xfrm>
      </p:grpSpPr>
      <p:sp>
        <p:nvSpPr>
          <p:cNvPr id="967" name="Google Shape;967;g2140b2c9c74_0_1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2140b2c9c74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10f9e629ec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10f9e629ec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9"/>
        <p:cNvGrpSpPr/>
        <p:nvPr/>
      </p:nvGrpSpPr>
      <p:grpSpPr>
        <a:xfrm>
          <a:off x="0" y="0"/>
          <a:ext cx="0" cy="0"/>
          <a:chOff x="0" y="0"/>
          <a:chExt cx="0" cy="0"/>
        </a:xfrm>
      </p:grpSpPr>
      <p:sp>
        <p:nvSpPr>
          <p:cNvPr id="1370" name="Google Shape;1370;g1105afc42a3_1_8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1" name="Google Shape;1371;g1105afc42a3_1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0"/>
        <p:cNvGrpSpPr/>
        <p:nvPr/>
      </p:nvGrpSpPr>
      <p:grpSpPr>
        <a:xfrm>
          <a:off x="0" y="0"/>
          <a:ext cx="0" cy="0"/>
          <a:chOff x="0" y="0"/>
          <a:chExt cx="0" cy="0"/>
        </a:xfrm>
      </p:grpSpPr>
      <p:sp>
        <p:nvSpPr>
          <p:cNvPr id="1381" name="Google Shape;1381;g1105afc42a3_1_8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2" name="Google Shape;1382;g1105afc42a3_1_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7"/>
        <p:cNvGrpSpPr/>
        <p:nvPr/>
      </p:nvGrpSpPr>
      <p:grpSpPr>
        <a:xfrm>
          <a:off x="0" y="0"/>
          <a:ext cx="0" cy="0"/>
          <a:chOff x="0" y="0"/>
          <a:chExt cx="0" cy="0"/>
        </a:xfrm>
      </p:grpSpPr>
      <p:sp>
        <p:nvSpPr>
          <p:cNvPr id="1388" name="Google Shape;1388;g214f0fe4850_0_89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9" name="Google Shape;1389;g214f0fe4850_0_89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3"/>
        <p:cNvGrpSpPr/>
        <p:nvPr/>
      </p:nvGrpSpPr>
      <p:grpSpPr>
        <a:xfrm>
          <a:off x="0" y="0"/>
          <a:ext cx="0" cy="0"/>
          <a:chOff x="0" y="0"/>
          <a:chExt cx="0" cy="0"/>
        </a:xfrm>
      </p:grpSpPr>
      <p:sp>
        <p:nvSpPr>
          <p:cNvPr id="1394" name="Google Shape;1394;g214f0fe4850_0_89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5" name="Google Shape;1395;g214f0fe4850_0_89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9"/>
        <p:cNvGrpSpPr/>
        <p:nvPr/>
      </p:nvGrpSpPr>
      <p:grpSpPr>
        <a:xfrm>
          <a:off x="0" y="0"/>
          <a:ext cx="0" cy="0"/>
          <a:chOff x="0" y="0"/>
          <a:chExt cx="0" cy="0"/>
        </a:xfrm>
      </p:grpSpPr>
      <p:sp>
        <p:nvSpPr>
          <p:cNvPr id="1400" name="Google Shape;1400;g214f0fe4850_0_89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1" name="Google Shape;1401;g214f0fe4850_0_89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1"/>
        <p:cNvGrpSpPr/>
        <p:nvPr/>
      </p:nvGrpSpPr>
      <p:grpSpPr>
        <a:xfrm>
          <a:off x="0" y="0"/>
          <a:ext cx="0" cy="0"/>
          <a:chOff x="0" y="0"/>
          <a:chExt cx="0" cy="0"/>
        </a:xfrm>
      </p:grpSpPr>
      <p:sp>
        <p:nvSpPr>
          <p:cNvPr id="1412" name="Google Shape;1412;g214f0fe4850_0_89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3" name="Google Shape;1413;g214f0fe4850_0_8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7"/>
        <p:cNvGrpSpPr/>
        <p:nvPr/>
      </p:nvGrpSpPr>
      <p:grpSpPr>
        <a:xfrm>
          <a:off x="0" y="0"/>
          <a:ext cx="0" cy="0"/>
          <a:chOff x="0" y="0"/>
          <a:chExt cx="0" cy="0"/>
        </a:xfrm>
      </p:grpSpPr>
      <p:sp>
        <p:nvSpPr>
          <p:cNvPr id="1428" name="Google Shape;1428;g214f0fe4850_0_89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9" name="Google Shape;1429;g214f0fe4850_0_89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6"/>
        <p:cNvGrpSpPr/>
        <p:nvPr/>
      </p:nvGrpSpPr>
      <p:grpSpPr>
        <a:xfrm>
          <a:off x="0" y="0"/>
          <a:ext cx="0" cy="0"/>
          <a:chOff x="0" y="0"/>
          <a:chExt cx="0" cy="0"/>
        </a:xfrm>
      </p:grpSpPr>
      <p:sp>
        <p:nvSpPr>
          <p:cNvPr id="1767" name="Google Shape;1767;g214f0fe4850_0_93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8" name="Google Shape;1768;g214f0fe4850_0_9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7"/>
        <p:cNvGrpSpPr/>
        <p:nvPr/>
      </p:nvGrpSpPr>
      <p:grpSpPr>
        <a:xfrm>
          <a:off x="0" y="0"/>
          <a:ext cx="0" cy="0"/>
          <a:chOff x="0" y="0"/>
          <a:chExt cx="0" cy="0"/>
        </a:xfrm>
      </p:grpSpPr>
      <p:sp>
        <p:nvSpPr>
          <p:cNvPr id="3968" name="Google Shape;3968;g214f0fe4850_0_115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9" name="Google Shape;3969;g214f0fe4850_0_11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6"/>
        <p:cNvGrpSpPr/>
        <p:nvPr/>
      </p:nvGrpSpPr>
      <p:grpSpPr>
        <a:xfrm>
          <a:off x="0" y="0"/>
          <a:ext cx="0" cy="0"/>
          <a:chOff x="0" y="0"/>
          <a:chExt cx="0" cy="0"/>
        </a:xfrm>
      </p:grpSpPr>
      <p:sp>
        <p:nvSpPr>
          <p:cNvPr id="4387" name="Google Shape;4387;g214f0fe4850_0_119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8" name="Google Shape;4388;g214f0fe4850_0_119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2141792421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214179242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6"/>
        <p:cNvGrpSpPr/>
        <p:nvPr/>
      </p:nvGrpSpPr>
      <p:grpSpPr>
        <a:xfrm>
          <a:off x="0" y="0"/>
          <a:ext cx="0" cy="0"/>
          <a:chOff x="0" y="0"/>
          <a:chExt cx="0" cy="0"/>
        </a:xfrm>
      </p:grpSpPr>
      <p:sp>
        <p:nvSpPr>
          <p:cNvPr id="4557" name="Google Shape;4557;g214f0fe4850_0_12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8" name="Google Shape;4558;g214f0fe4850_0_12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1"/>
        <p:cNvGrpSpPr/>
        <p:nvPr/>
      </p:nvGrpSpPr>
      <p:grpSpPr>
        <a:xfrm>
          <a:off x="0" y="0"/>
          <a:ext cx="0" cy="0"/>
          <a:chOff x="0" y="0"/>
          <a:chExt cx="0" cy="0"/>
        </a:xfrm>
      </p:grpSpPr>
      <p:sp>
        <p:nvSpPr>
          <p:cNvPr id="4962" name="Google Shape;4962;g214f0fe4850_0_125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3" name="Google Shape;4963;g214f0fe4850_0_12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1"/>
        <p:cNvGrpSpPr/>
        <p:nvPr/>
      </p:nvGrpSpPr>
      <p:grpSpPr>
        <a:xfrm>
          <a:off x="0" y="0"/>
          <a:ext cx="0" cy="0"/>
          <a:chOff x="0" y="0"/>
          <a:chExt cx="0" cy="0"/>
        </a:xfrm>
      </p:grpSpPr>
      <p:sp>
        <p:nvSpPr>
          <p:cNvPr id="5342" name="Google Shape;5342;g214f0fe4850_0_128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3" name="Google Shape;5343;g214f0fe4850_0_12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7"/>
        <p:cNvGrpSpPr/>
        <p:nvPr/>
      </p:nvGrpSpPr>
      <p:grpSpPr>
        <a:xfrm>
          <a:off x="0" y="0"/>
          <a:ext cx="0" cy="0"/>
          <a:chOff x="0" y="0"/>
          <a:chExt cx="0" cy="0"/>
        </a:xfrm>
      </p:grpSpPr>
      <p:sp>
        <p:nvSpPr>
          <p:cNvPr id="5768" name="Google Shape;5768;g214f0fe4850_0_133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69" name="Google Shape;5769;g214f0fe4850_0_133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8"/>
        <p:cNvGrpSpPr/>
        <p:nvPr/>
      </p:nvGrpSpPr>
      <p:grpSpPr>
        <a:xfrm>
          <a:off x="0" y="0"/>
          <a:ext cx="0" cy="0"/>
          <a:chOff x="0" y="0"/>
          <a:chExt cx="0" cy="0"/>
        </a:xfrm>
      </p:grpSpPr>
      <p:sp>
        <p:nvSpPr>
          <p:cNvPr id="6129" name="Google Shape;6129;g214f0fe4850_0_13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0" name="Google Shape;6130;g214f0fe4850_0_13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8"/>
        <p:cNvGrpSpPr/>
        <p:nvPr/>
      </p:nvGrpSpPr>
      <p:grpSpPr>
        <a:xfrm>
          <a:off x="0" y="0"/>
          <a:ext cx="0" cy="0"/>
          <a:chOff x="0" y="0"/>
          <a:chExt cx="0" cy="0"/>
        </a:xfrm>
      </p:grpSpPr>
      <p:sp>
        <p:nvSpPr>
          <p:cNvPr id="6639" name="Google Shape;6639;g214f0fe4850_0_141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0" name="Google Shape;6640;g214f0fe4850_0_14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8"/>
        <p:cNvGrpSpPr/>
        <p:nvPr/>
      </p:nvGrpSpPr>
      <p:grpSpPr>
        <a:xfrm>
          <a:off x="0" y="0"/>
          <a:ext cx="0" cy="0"/>
          <a:chOff x="0" y="0"/>
          <a:chExt cx="0" cy="0"/>
        </a:xfrm>
      </p:grpSpPr>
      <p:sp>
        <p:nvSpPr>
          <p:cNvPr id="7259" name="Google Shape;7259;g214f0fe4850_0_148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0" name="Google Shape;7260;g214f0fe4850_0_148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2"/>
        <p:cNvGrpSpPr/>
        <p:nvPr/>
      </p:nvGrpSpPr>
      <p:grpSpPr>
        <a:xfrm>
          <a:off x="0" y="0"/>
          <a:ext cx="0" cy="0"/>
          <a:chOff x="0" y="0"/>
          <a:chExt cx="0" cy="0"/>
        </a:xfrm>
      </p:grpSpPr>
      <p:sp>
        <p:nvSpPr>
          <p:cNvPr id="7853" name="Google Shape;7853;g214f0fe4850_0_154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4" name="Google Shape;7854;g214f0fe4850_0_15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3"/>
        <p:cNvGrpSpPr/>
        <p:nvPr/>
      </p:nvGrpSpPr>
      <p:grpSpPr>
        <a:xfrm>
          <a:off x="0" y="0"/>
          <a:ext cx="0" cy="0"/>
          <a:chOff x="0" y="0"/>
          <a:chExt cx="0" cy="0"/>
        </a:xfrm>
      </p:grpSpPr>
      <p:sp>
        <p:nvSpPr>
          <p:cNvPr id="8174" name="Google Shape;8174;g214f0fe4850_0_15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5" name="Google Shape;8175;g214f0fe4850_0_15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1"/>
        <p:cNvGrpSpPr/>
        <p:nvPr/>
      </p:nvGrpSpPr>
      <p:grpSpPr>
        <a:xfrm>
          <a:off x="0" y="0"/>
          <a:ext cx="0" cy="0"/>
          <a:chOff x="0" y="0"/>
          <a:chExt cx="0" cy="0"/>
        </a:xfrm>
      </p:grpSpPr>
      <p:sp>
        <p:nvSpPr>
          <p:cNvPr id="8482" name="Google Shape;8482;g214f0fe4850_0_176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3" name="Google Shape;8483;g214f0fe4850_0_17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10f9e629ec3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10f9e629ec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0f9e629ec3_0_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0f9e629ec3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11daacbd15b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11daacbd15b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118898af3b6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118898af3b6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11daacbd15b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11daacbd15b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hyperlink" Target="http://bit.ly/2TtBDfr" TargetMode="External"/><Relationship Id="rId5" Type="http://schemas.openxmlformats.org/officeDocument/2006/relationships/hyperlink" Target="http://bit.ly/2TyoMsr" TargetMode="External"/><Relationship Id="rId4" Type="http://schemas.openxmlformats.org/officeDocument/2006/relationships/hyperlink" Target="https://bit.ly/3A1uf1Q" TargetMode="Externa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50000"/>
          </a:blip>
          <a:stretch>
            <a:fillRect/>
          </a:stretch>
        </p:blipFill>
        <p:spPr>
          <a:xfrm>
            <a:off x="5813976" y="2224625"/>
            <a:ext cx="5229849" cy="4180651"/>
          </a:xfrm>
          <a:prstGeom prst="rect">
            <a:avLst/>
          </a:prstGeom>
          <a:noFill/>
          <a:ln>
            <a:noFill/>
          </a:ln>
        </p:spPr>
      </p:pic>
      <p:cxnSp>
        <p:nvCxnSpPr>
          <p:cNvPr id="10" name="Google Shape;10;p2"/>
          <p:cNvCxnSpPr/>
          <p:nvPr/>
        </p:nvCxnSpPr>
        <p:spPr>
          <a:xfrm>
            <a:off x="-65250" y="4837100"/>
            <a:ext cx="9274500" cy="0"/>
          </a:xfrm>
          <a:prstGeom prst="straightConnector1">
            <a:avLst/>
          </a:prstGeom>
          <a:noFill/>
          <a:ln w="9525" cap="flat" cmpd="sng">
            <a:solidFill>
              <a:schemeClr val="dk1"/>
            </a:solidFill>
            <a:prstDash val="solid"/>
            <a:round/>
            <a:headEnd type="none" w="med" len="med"/>
            <a:tailEnd type="none" w="med" len="med"/>
          </a:ln>
        </p:spPr>
      </p:cxnSp>
      <p:pic>
        <p:nvPicPr>
          <p:cNvPr id="11" name="Google Shape;11;p2"/>
          <p:cNvPicPr preferRelativeResize="0"/>
          <p:nvPr/>
        </p:nvPicPr>
        <p:blipFill>
          <a:blip r:embed="rId3">
            <a:alphaModFix amt="50000"/>
          </a:blip>
          <a:stretch>
            <a:fillRect/>
          </a:stretch>
        </p:blipFill>
        <p:spPr>
          <a:xfrm>
            <a:off x="-2372075" y="-1573925"/>
            <a:ext cx="4185100" cy="3923949"/>
          </a:xfrm>
          <a:prstGeom prst="rect">
            <a:avLst/>
          </a:prstGeom>
          <a:noFill/>
          <a:ln>
            <a:noFill/>
          </a:ln>
        </p:spPr>
      </p:pic>
      <p:sp>
        <p:nvSpPr>
          <p:cNvPr id="12" name="Google Shape;12;p2"/>
          <p:cNvSpPr txBox="1">
            <a:spLocks noGrp="1"/>
          </p:cNvSpPr>
          <p:nvPr>
            <p:ph type="ctrTitle"/>
          </p:nvPr>
        </p:nvSpPr>
        <p:spPr>
          <a:xfrm>
            <a:off x="811600" y="1129675"/>
            <a:ext cx="5826300" cy="2165100"/>
          </a:xfrm>
          <a:prstGeom prst="rect">
            <a:avLst/>
          </a:prstGeom>
        </p:spPr>
        <p:txBody>
          <a:bodyPr spcFirstLastPara="1" wrap="square" lIns="91425" tIns="91425" rIns="91425" bIns="91425" anchor="t" anchorCtr="0">
            <a:noAutofit/>
          </a:bodyPr>
          <a:lstStyle>
            <a:lvl1pPr lvl="0">
              <a:spcBef>
                <a:spcPts val="0"/>
              </a:spcBef>
              <a:spcAft>
                <a:spcPts val="0"/>
              </a:spcAft>
              <a:buSzPts val="5200"/>
              <a:buNone/>
              <a:defRPr sz="4600"/>
            </a:lvl1pPr>
            <a:lvl2pPr lvl="1" algn="ctr">
              <a:spcBef>
                <a:spcPts val="20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872123" y="3375738"/>
            <a:ext cx="5009700" cy="40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8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cxnSp>
        <p:nvCxnSpPr>
          <p:cNvPr id="14" name="Google Shape;14;p2"/>
          <p:cNvCxnSpPr/>
          <p:nvPr/>
        </p:nvCxnSpPr>
        <p:spPr>
          <a:xfrm>
            <a:off x="-65250" y="306400"/>
            <a:ext cx="9274500" cy="0"/>
          </a:xfrm>
          <a:prstGeom prst="straightConnector1">
            <a:avLst/>
          </a:prstGeom>
          <a:noFill/>
          <a:ln w="9525" cap="flat" cmpd="sng">
            <a:solidFill>
              <a:schemeClr val="dk1"/>
            </a:solidFill>
            <a:prstDash val="solid"/>
            <a:round/>
            <a:headEnd type="none" w="med" len="med"/>
            <a:tailEnd type="none" w="med" len="med"/>
          </a:ln>
        </p:spPr>
      </p:cxnSp>
      <p:sp>
        <p:nvSpPr>
          <p:cNvPr id="15" name="Google Shape;15;p2"/>
          <p:cNvSpPr/>
          <p:nvPr/>
        </p:nvSpPr>
        <p:spPr>
          <a:xfrm>
            <a:off x="-397425" y="3469225"/>
            <a:ext cx="736500" cy="736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7"/>
        <p:cNvGrpSpPr/>
        <p:nvPr/>
      </p:nvGrpSpPr>
      <p:grpSpPr>
        <a:xfrm>
          <a:off x="0" y="0"/>
          <a:ext cx="0" cy="0"/>
          <a:chOff x="0" y="0"/>
          <a:chExt cx="0" cy="0"/>
        </a:xfrm>
      </p:grpSpPr>
      <p:pic>
        <p:nvPicPr>
          <p:cNvPr id="98" name="Google Shape;98;p11"/>
          <p:cNvPicPr preferRelativeResize="0"/>
          <p:nvPr/>
        </p:nvPicPr>
        <p:blipFill>
          <a:blip r:embed="rId2">
            <a:alphaModFix amt="50000"/>
          </a:blip>
          <a:stretch>
            <a:fillRect/>
          </a:stretch>
        </p:blipFill>
        <p:spPr>
          <a:xfrm rot="4752333">
            <a:off x="-3386685" y="1928031"/>
            <a:ext cx="6706344" cy="5360934"/>
          </a:xfrm>
          <a:prstGeom prst="rect">
            <a:avLst/>
          </a:prstGeom>
          <a:noFill/>
          <a:ln>
            <a:noFill/>
          </a:ln>
        </p:spPr>
      </p:pic>
      <p:cxnSp>
        <p:nvCxnSpPr>
          <p:cNvPr id="99" name="Google Shape;99;p11"/>
          <p:cNvCxnSpPr/>
          <p:nvPr/>
        </p:nvCxnSpPr>
        <p:spPr>
          <a:xfrm>
            <a:off x="-65250" y="306400"/>
            <a:ext cx="9274500" cy="0"/>
          </a:xfrm>
          <a:prstGeom prst="straightConnector1">
            <a:avLst/>
          </a:prstGeom>
          <a:noFill/>
          <a:ln w="9525" cap="flat" cmpd="sng">
            <a:solidFill>
              <a:schemeClr val="dk1"/>
            </a:solidFill>
            <a:prstDash val="solid"/>
            <a:round/>
            <a:headEnd type="none" w="med" len="med"/>
            <a:tailEnd type="none" w="med" len="med"/>
          </a:ln>
        </p:spPr>
      </p:cxnSp>
      <p:cxnSp>
        <p:nvCxnSpPr>
          <p:cNvPr id="100" name="Google Shape;100;p11"/>
          <p:cNvCxnSpPr/>
          <p:nvPr/>
        </p:nvCxnSpPr>
        <p:spPr>
          <a:xfrm>
            <a:off x="-65250" y="4837100"/>
            <a:ext cx="9274500" cy="0"/>
          </a:xfrm>
          <a:prstGeom prst="straightConnector1">
            <a:avLst/>
          </a:prstGeom>
          <a:noFill/>
          <a:ln w="9525" cap="flat" cmpd="sng">
            <a:solidFill>
              <a:schemeClr val="dk1"/>
            </a:solidFill>
            <a:prstDash val="solid"/>
            <a:round/>
            <a:headEnd type="none" w="med" len="med"/>
            <a:tailEnd type="none" w="med" len="med"/>
          </a:ln>
        </p:spPr>
      </p:cxnSp>
      <p:pic>
        <p:nvPicPr>
          <p:cNvPr id="101" name="Google Shape;101;p11"/>
          <p:cNvPicPr preferRelativeResize="0"/>
          <p:nvPr/>
        </p:nvPicPr>
        <p:blipFill>
          <a:blip r:embed="rId3">
            <a:alphaModFix amt="50000"/>
          </a:blip>
          <a:stretch>
            <a:fillRect/>
          </a:stretch>
        </p:blipFill>
        <p:spPr>
          <a:xfrm>
            <a:off x="7265475" y="-1360638"/>
            <a:ext cx="3555951" cy="3334075"/>
          </a:xfrm>
          <a:prstGeom prst="rect">
            <a:avLst/>
          </a:prstGeom>
          <a:noFill/>
          <a:ln>
            <a:noFill/>
          </a:ln>
        </p:spPr>
      </p:pic>
      <p:sp>
        <p:nvSpPr>
          <p:cNvPr id="102" name="Google Shape;102;p11"/>
          <p:cNvSpPr/>
          <p:nvPr/>
        </p:nvSpPr>
        <p:spPr>
          <a:xfrm rot="8353279">
            <a:off x="6313892" y="4690391"/>
            <a:ext cx="2144108" cy="648322"/>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1"/>
          <p:cNvSpPr/>
          <p:nvPr/>
        </p:nvSpPr>
        <p:spPr>
          <a:xfrm rot="8353279">
            <a:off x="6790447" y="4690391"/>
            <a:ext cx="2144108" cy="648322"/>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 name="Google Shape;104;p11"/>
          <p:cNvGrpSpPr/>
          <p:nvPr/>
        </p:nvGrpSpPr>
        <p:grpSpPr>
          <a:xfrm>
            <a:off x="1" y="2994722"/>
            <a:ext cx="1157614" cy="1157614"/>
            <a:chOff x="6637800" y="-748050"/>
            <a:chExt cx="3319800" cy="3319800"/>
          </a:xfrm>
        </p:grpSpPr>
        <p:sp>
          <p:nvSpPr>
            <p:cNvPr id="105" name="Google Shape;105;p11"/>
            <p:cNvSpPr/>
            <p:nvPr/>
          </p:nvSpPr>
          <p:spPr>
            <a:xfrm>
              <a:off x="6637800" y="-748050"/>
              <a:ext cx="3319800" cy="3319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1"/>
            <p:cNvSpPr/>
            <p:nvPr/>
          </p:nvSpPr>
          <p:spPr>
            <a:xfrm>
              <a:off x="6892325" y="-493525"/>
              <a:ext cx="2810700" cy="2810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1"/>
            <p:cNvSpPr/>
            <p:nvPr/>
          </p:nvSpPr>
          <p:spPr>
            <a:xfrm>
              <a:off x="7105050" y="-280800"/>
              <a:ext cx="2385300" cy="238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a:off x="7355100" y="-30750"/>
              <a:ext cx="1885200" cy="1885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a:off x="7607425" y="221575"/>
              <a:ext cx="1380600" cy="1380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a:off x="7855225" y="469325"/>
              <a:ext cx="885000" cy="885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 name="Google Shape;111;p11"/>
          <p:cNvSpPr txBox="1">
            <a:spLocks noGrp="1"/>
          </p:cNvSpPr>
          <p:nvPr>
            <p:ph type="title" hasCustomPrompt="1"/>
          </p:nvPr>
        </p:nvSpPr>
        <p:spPr>
          <a:xfrm>
            <a:off x="1284000" y="1723688"/>
            <a:ext cx="6576000" cy="13116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77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2" name="Google Shape;112;p11"/>
          <p:cNvSpPr txBox="1">
            <a:spLocks noGrp="1"/>
          </p:cNvSpPr>
          <p:nvPr>
            <p:ph type="subTitle" idx="1"/>
          </p:nvPr>
        </p:nvSpPr>
        <p:spPr>
          <a:xfrm>
            <a:off x="1284000" y="3067115"/>
            <a:ext cx="6576000" cy="43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14"/>
        <p:cNvGrpSpPr/>
        <p:nvPr/>
      </p:nvGrpSpPr>
      <p:grpSpPr>
        <a:xfrm>
          <a:off x="0" y="0"/>
          <a:ext cx="0" cy="0"/>
          <a:chOff x="0" y="0"/>
          <a:chExt cx="0" cy="0"/>
        </a:xfrm>
      </p:grpSpPr>
      <p:pic>
        <p:nvPicPr>
          <p:cNvPr id="115" name="Google Shape;115;p13"/>
          <p:cNvPicPr preferRelativeResize="0"/>
          <p:nvPr/>
        </p:nvPicPr>
        <p:blipFill>
          <a:blip r:embed="rId2">
            <a:alphaModFix amt="50000"/>
          </a:blip>
          <a:stretch>
            <a:fillRect/>
          </a:stretch>
        </p:blipFill>
        <p:spPr>
          <a:xfrm>
            <a:off x="7933425" y="-1277025"/>
            <a:ext cx="2732126" cy="2561626"/>
          </a:xfrm>
          <a:prstGeom prst="rect">
            <a:avLst/>
          </a:prstGeom>
          <a:noFill/>
          <a:ln>
            <a:noFill/>
          </a:ln>
        </p:spPr>
      </p:pic>
      <p:pic>
        <p:nvPicPr>
          <p:cNvPr id="116" name="Google Shape;116;p13"/>
          <p:cNvPicPr preferRelativeResize="0"/>
          <p:nvPr/>
        </p:nvPicPr>
        <p:blipFill>
          <a:blip r:embed="rId3">
            <a:alphaModFix amt="50000"/>
          </a:blip>
          <a:stretch>
            <a:fillRect/>
          </a:stretch>
        </p:blipFill>
        <p:spPr>
          <a:xfrm rot="-3991908" flipH="1">
            <a:off x="5956614" y="2518175"/>
            <a:ext cx="5229852" cy="4180653"/>
          </a:xfrm>
          <a:prstGeom prst="rect">
            <a:avLst/>
          </a:prstGeom>
          <a:noFill/>
          <a:ln>
            <a:noFill/>
          </a:ln>
        </p:spPr>
      </p:pic>
      <p:grpSp>
        <p:nvGrpSpPr>
          <p:cNvPr id="117" name="Google Shape;117;p13"/>
          <p:cNvGrpSpPr/>
          <p:nvPr/>
        </p:nvGrpSpPr>
        <p:grpSpPr>
          <a:xfrm>
            <a:off x="8072639" y="-830285"/>
            <a:ext cx="1791032" cy="1791032"/>
            <a:chOff x="6637800" y="-748050"/>
            <a:chExt cx="3319800" cy="3319800"/>
          </a:xfrm>
        </p:grpSpPr>
        <p:sp>
          <p:nvSpPr>
            <p:cNvPr id="118" name="Google Shape;118;p13"/>
            <p:cNvSpPr/>
            <p:nvPr/>
          </p:nvSpPr>
          <p:spPr>
            <a:xfrm>
              <a:off x="6637800" y="-748050"/>
              <a:ext cx="3319800" cy="3319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3"/>
            <p:cNvSpPr/>
            <p:nvPr/>
          </p:nvSpPr>
          <p:spPr>
            <a:xfrm>
              <a:off x="6892325" y="-493525"/>
              <a:ext cx="2810700" cy="2810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7105050" y="-280800"/>
              <a:ext cx="2385300" cy="238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3"/>
            <p:cNvSpPr/>
            <p:nvPr/>
          </p:nvSpPr>
          <p:spPr>
            <a:xfrm>
              <a:off x="7355100" y="-30750"/>
              <a:ext cx="1885200" cy="1885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3"/>
            <p:cNvSpPr/>
            <p:nvPr/>
          </p:nvSpPr>
          <p:spPr>
            <a:xfrm>
              <a:off x="7607425" y="221575"/>
              <a:ext cx="1380600" cy="1380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3"/>
            <p:cNvSpPr/>
            <p:nvPr/>
          </p:nvSpPr>
          <p:spPr>
            <a:xfrm>
              <a:off x="7855225" y="469325"/>
              <a:ext cx="885000" cy="885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9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5" name="Google Shape;125;p13"/>
          <p:cNvSpPr txBox="1">
            <a:spLocks noGrp="1"/>
          </p:cNvSpPr>
          <p:nvPr>
            <p:ph type="title" idx="2" hasCustomPrompt="1"/>
          </p:nvPr>
        </p:nvSpPr>
        <p:spPr>
          <a:xfrm>
            <a:off x="720000" y="1488975"/>
            <a:ext cx="903600" cy="6954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21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126" name="Google Shape;126;p13"/>
          <p:cNvSpPr txBox="1">
            <a:spLocks noGrp="1"/>
          </p:cNvSpPr>
          <p:nvPr>
            <p:ph type="subTitle" idx="1"/>
          </p:nvPr>
        </p:nvSpPr>
        <p:spPr>
          <a:xfrm>
            <a:off x="1660550" y="1652050"/>
            <a:ext cx="2779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 name="Google Shape;127;p13"/>
          <p:cNvSpPr txBox="1">
            <a:spLocks noGrp="1"/>
          </p:cNvSpPr>
          <p:nvPr>
            <p:ph type="subTitle" idx="3"/>
          </p:nvPr>
        </p:nvSpPr>
        <p:spPr>
          <a:xfrm>
            <a:off x="1660560" y="1362465"/>
            <a:ext cx="2779200" cy="409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1600" b="1">
                <a:solidFill>
                  <a:schemeClr val="dk1"/>
                </a:solidFill>
                <a:latin typeface="Krona One"/>
                <a:ea typeface="Krona One"/>
                <a:cs typeface="Krona One"/>
                <a:sym typeface="Krona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28" name="Google Shape;128;p13"/>
          <p:cNvSpPr txBox="1">
            <a:spLocks noGrp="1"/>
          </p:cNvSpPr>
          <p:nvPr>
            <p:ph type="title" idx="4" hasCustomPrompt="1"/>
          </p:nvPr>
        </p:nvSpPr>
        <p:spPr>
          <a:xfrm>
            <a:off x="4709150" y="1488975"/>
            <a:ext cx="903600" cy="6954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21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129" name="Google Shape;129;p13"/>
          <p:cNvSpPr txBox="1">
            <a:spLocks noGrp="1"/>
          </p:cNvSpPr>
          <p:nvPr>
            <p:ph type="subTitle" idx="5"/>
          </p:nvPr>
        </p:nvSpPr>
        <p:spPr>
          <a:xfrm>
            <a:off x="5649700" y="1652050"/>
            <a:ext cx="2779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0" name="Google Shape;130;p13"/>
          <p:cNvSpPr txBox="1">
            <a:spLocks noGrp="1"/>
          </p:cNvSpPr>
          <p:nvPr>
            <p:ph type="subTitle" idx="6"/>
          </p:nvPr>
        </p:nvSpPr>
        <p:spPr>
          <a:xfrm>
            <a:off x="5649710" y="1362465"/>
            <a:ext cx="2779200" cy="409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1600" b="1">
                <a:solidFill>
                  <a:schemeClr val="dk1"/>
                </a:solidFill>
                <a:latin typeface="Krona One"/>
                <a:ea typeface="Krona One"/>
                <a:cs typeface="Krona One"/>
                <a:sym typeface="Krona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31" name="Google Shape;131;p13"/>
          <p:cNvSpPr txBox="1">
            <a:spLocks noGrp="1"/>
          </p:cNvSpPr>
          <p:nvPr>
            <p:ph type="title" idx="7" hasCustomPrompt="1"/>
          </p:nvPr>
        </p:nvSpPr>
        <p:spPr>
          <a:xfrm>
            <a:off x="720000" y="2551225"/>
            <a:ext cx="903600" cy="6954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21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132" name="Google Shape;132;p13"/>
          <p:cNvSpPr txBox="1">
            <a:spLocks noGrp="1"/>
          </p:cNvSpPr>
          <p:nvPr>
            <p:ph type="subTitle" idx="8"/>
          </p:nvPr>
        </p:nvSpPr>
        <p:spPr>
          <a:xfrm>
            <a:off x="1660550" y="2714300"/>
            <a:ext cx="2779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 name="Google Shape;133;p13"/>
          <p:cNvSpPr txBox="1">
            <a:spLocks noGrp="1"/>
          </p:cNvSpPr>
          <p:nvPr>
            <p:ph type="subTitle" idx="9"/>
          </p:nvPr>
        </p:nvSpPr>
        <p:spPr>
          <a:xfrm>
            <a:off x="1660560" y="2424715"/>
            <a:ext cx="2779200" cy="409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1600" b="1">
                <a:solidFill>
                  <a:schemeClr val="dk1"/>
                </a:solidFill>
                <a:latin typeface="Krona One"/>
                <a:ea typeface="Krona One"/>
                <a:cs typeface="Krona One"/>
                <a:sym typeface="Krona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34" name="Google Shape;134;p13"/>
          <p:cNvSpPr txBox="1">
            <a:spLocks noGrp="1"/>
          </p:cNvSpPr>
          <p:nvPr>
            <p:ph type="title" idx="13" hasCustomPrompt="1"/>
          </p:nvPr>
        </p:nvSpPr>
        <p:spPr>
          <a:xfrm>
            <a:off x="4709150" y="2551225"/>
            <a:ext cx="903600" cy="6954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21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135" name="Google Shape;135;p13"/>
          <p:cNvSpPr txBox="1">
            <a:spLocks noGrp="1"/>
          </p:cNvSpPr>
          <p:nvPr>
            <p:ph type="subTitle" idx="14"/>
          </p:nvPr>
        </p:nvSpPr>
        <p:spPr>
          <a:xfrm>
            <a:off x="5649700" y="2714300"/>
            <a:ext cx="2779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6" name="Google Shape;136;p13"/>
          <p:cNvSpPr txBox="1">
            <a:spLocks noGrp="1"/>
          </p:cNvSpPr>
          <p:nvPr>
            <p:ph type="subTitle" idx="15"/>
          </p:nvPr>
        </p:nvSpPr>
        <p:spPr>
          <a:xfrm>
            <a:off x="5649710" y="2424715"/>
            <a:ext cx="2779200" cy="409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1600" b="1">
                <a:solidFill>
                  <a:schemeClr val="dk1"/>
                </a:solidFill>
                <a:latin typeface="Krona One"/>
                <a:ea typeface="Krona One"/>
                <a:cs typeface="Krona One"/>
                <a:sym typeface="Krona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37" name="Google Shape;137;p13"/>
          <p:cNvSpPr txBox="1">
            <a:spLocks noGrp="1"/>
          </p:cNvSpPr>
          <p:nvPr>
            <p:ph type="title" idx="16" hasCustomPrompt="1"/>
          </p:nvPr>
        </p:nvSpPr>
        <p:spPr>
          <a:xfrm>
            <a:off x="720000" y="3613475"/>
            <a:ext cx="903600" cy="6954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21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138" name="Google Shape;138;p13"/>
          <p:cNvSpPr txBox="1">
            <a:spLocks noGrp="1"/>
          </p:cNvSpPr>
          <p:nvPr>
            <p:ph type="subTitle" idx="17"/>
          </p:nvPr>
        </p:nvSpPr>
        <p:spPr>
          <a:xfrm>
            <a:off x="1660550" y="3776550"/>
            <a:ext cx="27792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 name="Google Shape;139;p13"/>
          <p:cNvSpPr txBox="1">
            <a:spLocks noGrp="1"/>
          </p:cNvSpPr>
          <p:nvPr>
            <p:ph type="subTitle" idx="18"/>
          </p:nvPr>
        </p:nvSpPr>
        <p:spPr>
          <a:xfrm>
            <a:off x="1660560" y="3486965"/>
            <a:ext cx="2779200" cy="409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1600" b="1">
                <a:solidFill>
                  <a:schemeClr val="dk1"/>
                </a:solidFill>
                <a:latin typeface="Krona One"/>
                <a:ea typeface="Krona One"/>
                <a:cs typeface="Krona One"/>
                <a:sym typeface="Krona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40"/>
        <p:cNvGrpSpPr/>
        <p:nvPr/>
      </p:nvGrpSpPr>
      <p:grpSpPr>
        <a:xfrm>
          <a:off x="0" y="0"/>
          <a:ext cx="0" cy="0"/>
          <a:chOff x="0" y="0"/>
          <a:chExt cx="0" cy="0"/>
        </a:xfrm>
      </p:grpSpPr>
      <p:sp>
        <p:nvSpPr>
          <p:cNvPr id="141" name="Google Shape;141;p14"/>
          <p:cNvSpPr txBox="1">
            <a:spLocks noGrp="1"/>
          </p:cNvSpPr>
          <p:nvPr>
            <p:ph type="title"/>
          </p:nvPr>
        </p:nvSpPr>
        <p:spPr>
          <a:xfrm>
            <a:off x="716438" y="3507924"/>
            <a:ext cx="6318600" cy="531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9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42" name="Google Shape;142;p14"/>
          <p:cNvSpPr txBox="1">
            <a:spLocks noGrp="1"/>
          </p:cNvSpPr>
          <p:nvPr>
            <p:ph type="subTitle" idx="1"/>
          </p:nvPr>
        </p:nvSpPr>
        <p:spPr>
          <a:xfrm>
            <a:off x="715088" y="1918676"/>
            <a:ext cx="6321300" cy="1512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143" name="Google Shape;143;p14"/>
          <p:cNvSpPr/>
          <p:nvPr/>
        </p:nvSpPr>
        <p:spPr>
          <a:xfrm rot="2064620">
            <a:off x="7579144" y="3181525"/>
            <a:ext cx="2813051" cy="850753"/>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4"/>
          <p:cNvSpPr/>
          <p:nvPr/>
        </p:nvSpPr>
        <p:spPr>
          <a:xfrm rot="2064620">
            <a:off x="7579144" y="2644825"/>
            <a:ext cx="2813051" cy="850753"/>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4"/>
          <p:cNvSpPr/>
          <p:nvPr/>
        </p:nvSpPr>
        <p:spPr>
          <a:xfrm rot="2064620">
            <a:off x="7579144" y="2108125"/>
            <a:ext cx="2813051" cy="850753"/>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4"/>
          <p:cNvSpPr/>
          <p:nvPr/>
        </p:nvSpPr>
        <p:spPr>
          <a:xfrm rot="2064620">
            <a:off x="7579144" y="1571425"/>
            <a:ext cx="2813051" cy="850753"/>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4"/>
          <p:cNvSpPr/>
          <p:nvPr/>
        </p:nvSpPr>
        <p:spPr>
          <a:xfrm>
            <a:off x="-341025" y="972963"/>
            <a:ext cx="736500" cy="736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4"/>
          <p:cNvSpPr/>
          <p:nvPr/>
        </p:nvSpPr>
        <p:spPr>
          <a:xfrm>
            <a:off x="-556050" y="757956"/>
            <a:ext cx="1166400" cy="116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9" name="Google Shape;149;p14"/>
          <p:cNvPicPr preferRelativeResize="0"/>
          <p:nvPr/>
        </p:nvPicPr>
        <p:blipFill>
          <a:blip r:embed="rId2">
            <a:alphaModFix amt="50000"/>
          </a:blip>
          <a:stretch>
            <a:fillRect/>
          </a:stretch>
        </p:blipFill>
        <p:spPr>
          <a:xfrm>
            <a:off x="5559325" y="-1999600"/>
            <a:ext cx="4185100" cy="3923949"/>
          </a:xfrm>
          <a:prstGeom prst="rect">
            <a:avLst/>
          </a:prstGeom>
          <a:noFill/>
          <a:ln>
            <a:noFill/>
          </a:ln>
        </p:spPr>
      </p:pic>
      <p:pic>
        <p:nvPicPr>
          <p:cNvPr id="150" name="Google Shape;150;p14"/>
          <p:cNvPicPr preferRelativeResize="0"/>
          <p:nvPr/>
        </p:nvPicPr>
        <p:blipFill>
          <a:blip r:embed="rId2">
            <a:alphaModFix amt="50000"/>
          </a:blip>
          <a:stretch>
            <a:fillRect/>
          </a:stretch>
        </p:blipFill>
        <p:spPr>
          <a:xfrm>
            <a:off x="7363562" y="3142650"/>
            <a:ext cx="3244225" cy="30418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51"/>
        <p:cNvGrpSpPr/>
        <p:nvPr/>
      </p:nvGrpSpPr>
      <p:grpSpPr>
        <a:xfrm>
          <a:off x="0" y="0"/>
          <a:ext cx="0" cy="0"/>
          <a:chOff x="0" y="0"/>
          <a:chExt cx="0" cy="0"/>
        </a:xfrm>
      </p:grpSpPr>
      <p:pic>
        <p:nvPicPr>
          <p:cNvPr id="152" name="Google Shape;152;p15"/>
          <p:cNvPicPr preferRelativeResize="0"/>
          <p:nvPr/>
        </p:nvPicPr>
        <p:blipFill>
          <a:blip r:embed="rId2">
            <a:alphaModFix amt="50000"/>
          </a:blip>
          <a:stretch>
            <a:fillRect/>
          </a:stretch>
        </p:blipFill>
        <p:spPr>
          <a:xfrm>
            <a:off x="-1924887" y="3754075"/>
            <a:ext cx="3555951" cy="3334075"/>
          </a:xfrm>
          <a:prstGeom prst="rect">
            <a:avLst/>
          </a:prstGeom>
          <a:noFill/>
          <a:ln>
            <a:noFill/>
          </a:ln>
        </p:spPr>
      </p:pic>
      <p:pic>
        <p:nvPicPr>
          <p:cNvPr id="153" name="Google Shape;153;p15"/>
          <p:cNvPicPr preferRelativeResize="0"/>
          <p:nvPr/>
        </p:nvPicPr>
        <p:blipFill>
          <a:blip r:embed="rId2">
            <a:alphaModFix amt="50000"/>
          </a:blip>
          <a:stretch>
            <a:fillRect/>
          </a:stretch>
        </p:blipFill>
        <p:spPr>
          <a:xfrm>
            <a:off x="7399650" y="-542800"/>
            <a:ext cx="3555951" cy="3334075"/>
          </a:xfrm>
          <a:prstGeom prst="rect">
            <a:avLst/>
          </a:prstGeom>
          <a:noFill/>
          <a:ln>
            <a:noFill/>
          </a:ln>
        </p:spPr>
      </p:pic>
      <p:grpSp>
        <p:nvGrpSpPr>
          <p:cNvPr id="154" name="Google Shape;154;p15"/>
          <p:cNvGrpSpPr/>
          <p:nvPr/>
        </p:nvGrpSpPr>
        <p:grpSpPr>
          <a:xfrm>
            <a:off x="8206217" y="4068038"/>
            <a:ext cx="1942819" cy="1942819"/>
            <a:chOff x="-909531" y="-1012956"/>
            <a:chExt cx="1687500" cy="1687500"/>
          </a:xfrm>
        </p:grpSpPr>
        <p:sp>
          <p:nvSpPr>
            <p:cNvPr id="155" name="Google Shape;155;p15"/>
            <p:cNvSpPr/>
            <p:nvPr/>
          </p:nvSpPr>
          <p:spPr>
            <a:xfrm>
              <a:off x="-434075" y="-537500"/>
              <a:ext cx="736500" cy="736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5"/>
            <p:cNvSpPr/>
            <p:nvPr/>
          </p:nvSpPr>
          <p:spPr>
            <a:xfrm>
              <a:off x="-909531" y="-1012956"/>
              <a:ext cx="1687500" cy="1687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p:nvPr/>
          </p:nvSpPr>
          <p:spPr>
            <a:xfrm>
              <a:off x="-686000" y="-789475"/>
              <a:ext cx="1240500" cy="124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 name="Google Shape;158;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159"/>
        <p:cNvGrpSpPr/>
        <p:nvPr/>
      </p:nvGrpSpPr>
      <p:grpSpPr>
        <a:xfrm>
          <a:off x="0" y="0"/>
          <a:ext cx="0" cy="0"/>
          <a:chOff x="0" y="0"/>
          <a:chExt cx="0" cy="0"/>
        </a:xfrm>
      </p:grpSpPr>
      <p:pic>
        <p:nvPicPr>
          <p:cNvPr id="160" name="Google Shape;160;p16"/>
          <p:cNvPicPr preferRelativeResize="0"/>
          <p:nvPr/>
        </p:nvPicPr>
        <p:blipFill>
          <a:blip r:embed="rId2">
            <a:alphaModFix amt="50000"/>
          </a:blip>
          <a:stretch>
            <a:fillRect/>
          </a:stretch>
        </p:blipFill>
        <p:spPr>
          <a:xfrm>
            <a:off x="-1508425" y="0"/>
            <a:ext cx="2503045" cy="2346876"/>
          </a:xfrm>
          <a:prstGeom prst="rect">
            <a:avLst/>
          </a:prstGeom>
          <a:noFill/>
          <a:ln>
            <a:noFill/>
          </a:ln>
        </p:spPr>
      </p:pic>
      <p:pic>
        <p:nvPicPr>
          <p:cNvPr id="161" name="Google Shape;161;p16"/>
          <p:cNvPicPr preferRelativeResize="0"/>
          <p:nvPr/>
        </p:nvPicPr>
        <p:blipFill>
          <a:blip r:embed="rId2">
            <a:alphaModFix amt="50000"/>
          </a:blip>
          <a:stretch>
            <a:fillRect/>
          </a:stretch>
        </p:blipFill>
        <p:spPr>
          <a:xfrm>
            <a:off x="6736225" y="3369825"/>
            <a:ext cx="5382074" cy="5046250"/>
          </a:xfrm>
          <a:prstGeom prst="rect">
            <a:avLst/>
          </a:prstGeom>
          <a:noFill/>
          <a:ln>
            <a:noFill/>
          </a:ln>
        </p:spPr>
      </p:pic>
      <p:sp>
        <p:nvSpPr>
          <p:cNvPr id="162" name="Google Shape;162;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3" name="Google Shape;163;p16"/>
          <p:cNvSpPr/>
          <p:nvPr/>
        </p:nvSpPr>
        <p:spPr>
          <a:xfrm rot="-8353279" flipH="1">
            <a:off x="-1101036" y="3873741"/>
            <a:ext cx="2144108" cy="648322"/>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6"/>
          <p:cNvSpPr/>
          <p:nvPr/>
        </p:nvSpPr>
        <p:spPr>
          <a:xfrm flipH="1">
            <a:off x="8407500" y="75430"/>
            <a:ext cx="736500" cy="736500"/>
          </a:xfrm>
          <a:prstGeom prst="mathPlus">
            <a:avLst>
              <a:gd name="adj1" fmla="val 1069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6"/>
          <p:cNvSpPr/>
          <p:nvPr/>
        </p:nvSpPr>
        <p:spPr>
          <a:xfrm flipH="1">
            <a:off x="8407500" y="798430"/>
            <a:ext cx="736500" cy="736500"/>
          </a:xfrm>
          <a:prstGeom prst="mathPlus">
            <a:avLst>
              <a:gd name="adj1" fmla="val 1069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6"/>
          <p:cNvSpPr/>
          <p:nvPr/>
        </p:nvSpPr>
        <p:spPr>
          <a:xfrm flipH="1">
            <a:off x="8407500" y="1534930"/>
            <a:ext cx="736500" cy="736500"/>
          </a:xfrm>
          <a:prstGeom prst="mathPlus">
            <a:avLst>
              <a:gd name="adj1" fmla="val 1069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67"/>
        <p:cNvGrpSpPr/>
        <p:nvPr/>
      </p:nvGrpSpPr>
      <p:grpSpPr>
        <a:xfrm>
          <a:off x="0" y="0"/>
          <a:ext cx="0" cy="0"/>
          <a:chOff x="0" y="0"/>
          <a:chExt cx="0" cy="0"/>
        </a:xfrm>
      </p:grpSpPr>
      <p:pic>
        <p:nvPicPr>
          <p:cNvPr id="168" name="Google Shape;168;p17"/>
          <p:cNvPicPr preferRelativeResize="0"/>
          <p:nvPr/>
        </p:nvPicPr>
        <p:blipFill>
          <a:blip r:embed="rId2">
            <a:alphaModFix amt="50000"/>
          </a:blip>
          <a:stretch>
            <a:fillRect/>
          </a:stretch>
        </p:blipFill>
        <p:spPr>
          <a:xfrm>
            <a:off x="-2003412" y="3174450"/>
            <a:ext cx="4055075" cy="3802075"/>
          </a:xfrm>
          <a:prstGeom prst="rect">
            <a:avLst/>
          </a:prstGeom>
          <a:noFill/>
          <a:ln>
            <a:noFill/>
          </a:ln>
        </p:spPr>
      </p:pic>
      <p:pic>
        <p:nvPicPr>
          <p:cNvPr id="169" name="Google Shape;169;p17"/>
          <p:cNvPicPr preferRelativeResize="0"/>
          <p:nvPr/>
        </p:nvPicPr>
        <p:blipFill>
          <a:blip r:embed="rId3">
            <a:alphaModFix amt="50000"/>
          </a:blip>
          <a:stretch>
            <a:fillRect/>
          </a:stretch>
        </p:blipFill>
        <p:spPr>
          <a:xfrm rot="2700007">
            <a:off x="6364131" y="-1369913"/>
            <a:ext cx="4516382" cy="3610325"/>
          </a:xfrm>
          <a:prstGeom prst="rect">
            <a:avLst/>
          </a:prstGeom>
          <a:noFill/>
          <a:ln>
            <a:noFill/>
          </a:ln>
        </p:spPr>
      </p:pic>
      <p:sp>
        <p:nvSpPr>
          <p:cNvPr id="170" name="Google Shape;170;p17"/>
          <p:cNvSpPr/>
          <p:nvPr/>
        </p:nvSpPr>
        <p:spPr>
          <a:xfrm rot="2700000">
            <a:off x="8178606" y="4630171"/>
            <a:ext cx="1171817" cy="353836"/>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7"/>
          <p:cNvSpPr/>
          <p:nvPr/>
        </p:nvSpPr>
        <p:spPr>
          <a:xfrm rot="-2700000">
            <a:off x="8178286" y="4630183"/>
            <a:ext cx="1171817" cy="353836"/>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7"/>
          <p:cNvSpPr/>
          <p:nvPr/>
        </p:nvSpPr>
        <p:spPr>
          <a:xfrm rot="2064620">
            <a:off x="-2009231" y="314612"/>
            <a:ext cx="2813051" cy="850753"/>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7"/>
          <p:cNvSpPr/>
          <p:nvPr/>
        </p:nvSpPr>
        <p:spPr>
          <a:xfrm rot="2064620">
            <a:off x="-2009231" y="-169913"/>
            <a:ext cx="2813051" cy="850753"/>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7"/>
          <p:cNvSpPr/>
          <p:nvPr/>
        </p:nvSpPr>
        <p:spPr>
          <a:xfrm rot="2064620">
            <a:off x="-2009231" y="-654438"/>
            <a:ext cx="2813051" cy="850753"/>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7"/>
          <p:cNvSpPr txBox="1">
            <a:spLocks noGrp="1"/>
          </p:cNvSpPr>
          <p:nvPr>
            <p:ph type="subTitle" idx="1"/>
          </p:nvPr>
        </p:nvSpPr>
        <p:spPr>
          <a:xfrm>
            <a:off x="1223700" y="1346250"/>
            <a:ext cx="6696600" cy="299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600"/>
              <a:buChar char="■"/>
              <a:defRPr/>
            </a:lvl1pPr>
            <a:lvl2pPr lvl="1" algn="ctr" rtl="0">
              <a:lnSpc>
                <a:spcPct val="100000"/>
              </a:lnSpc>
              <a:spcBef>
                <a:spcPts val="1000"/>
              </a:spcBef>
              <a:spcAft>
                <a:spcPts val="0"/>
              </a:spcAft>
              <a:buSzPts val="1600"/>
              <a:buChar char="○"/>
              <a:defRPr sz="1600"/>
            </a:lvl2pPr>
            <a:lvl3pPr lvl="2" algn="ctr" rtl="0">
              <a:lnSpc>
                <a:spcPct val="100000"/>
              </a:lnSpc>
              <a:spcBef>
                <a:spcPts val="0"/>
              </a:spcBef>
              <a:spcAft>
                <a:spcPts val="0"/>
              </a:spcAft>
              <a:buSzPts val="1600"/>
              <a:buChar char="■"/>
              <a:defRPr sz="1600"/>
            </a:lvl3pPr>
            <a:lvl4pPr lvl="3" algn="ctr" rtl="0">
              <a:lnSpc>
                <a:spcPct val="100000"/>
              </a:lnSpc>
              <a:spcBef>
                <a:spcPts val="0"/>
              </a:spcBef>
              <a:spcAft>
                <a:spcPts val="0"/>
              </a:spcAft>
              <a:buSzPts val="1600"/>
              <a:buChar char="●"/>
              <a:defRPr sz="1600"/>
            </a:lvl4pPr>
            <a:lvl5pPr lvl="4" algn="ctr" rtl="0">
              <a:lnSpc>
                <a:spcPct val="100000"/>
              </a:lnSpc>
              <a:spcBef>
                <a:spcPts val="0"/>
              </a:spcBef>
              <a:spcAft>
                <a:spcPts val="0"/>
              </a:spcAft>
              <a:buSzPts val="1600"/>
              <a:buChar char="○"/>
              <a:defRPr sz="1600"/>
            </a:lvl5pPr>
            <a:lvl6pPr lvl="5" algn="ctr" rtl="0">
              <a:lnSpc>
                <a:spcPct val="100000"/>
              </a:lnSpc>
              <a:spcBef>
                <a:spcPts val="0"/>
              </a:spcBef>
              <a:spcAft>
                <a:spcPts val="0"/>
              </a:spcAft>
              <a:buSzPts val="1600"/>
              <a:buChar char="■"/>
              <a:defRPr sz="1600"/>
            </a:lvl6pPr>
            <a:lvl7pPr lvl="6" algn="ctr" rtl="0">
              <a:lnSpc>
                <a:spcPct val="100000"/>
              </a:lnSpc>
              <a:spcBef>
                <a:spcPts val="0"/>
              </a:spcBef>
              <a:spcAft>
                <a:spcPts val="0"/>
              </a:spcAft>
              <a:buSzPts val="1600"/>
              <a:buChar char="●"/>
              <a:defRPr sz="1600"/>
            </a:lvl7pPr>
            <a:lvl8pPr lvl="7" algn="ctr" rtl="0">
              <a:lnSpc>
                <a:spcPct val="100000"/>
              </a:lnSpc>
              <a:spcBef>
                <a:spcPts val="0"/>
              </a:spcBef>
              <a:spcAft>
                <a:spcPts val="0"/>
              </a:spcAft>
              <a:buSzPts val="1600"/>
              <a:buChar char="○"/>
              <a:defRPr sz="1600"/>
            </a:lvl8pPr>
            <a:lvl9pPr lvl="8" algn="ctr" rtl="0">
              <a:lnSpc>
                <a:spcPct val="100000"/>
              </a:lnSpc>
              <a:spcBef>
                <a:spcPts val="0"/>
              </a:spcBef>
              <a:spcAft>
                <a:spcPts val="0"/>
              </a:spcAft>
              <a:buSzPts val="1600"/>
              <a:buChar char="■"/>
              <a:defRPr sz="1600"/>
            </a:lvl9pPr>
          </a:lstStyle>
          <a:p>
            <a:endParaRPr/>
          </a:p>
        </p:txBody>
      </p:sp>
      <p:sp>
        <p:nvSpPr>
          <p:cNvPr id="176" name="Google Shape;176;p17"/>
          <p:cNvSpPr txBox="1">
            <a:spLocks noGrp="1"/>
          </p:cNvSpPr>
          <p:nvPr>
            <p:ph type="title"/>
          </p:nvPr>
        </p:nvSpPr>
        <p:spPr>
          <a:xfrm>
            <a:off x="720000" y="48435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9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CUSTOM_4_1_1">
    <p:spTree>
      <p:nvGrpSpPr>
        <p:cNvPr id="1" name="Shape 177"/>
        <p:cNvGrpSpPr/>
        <p:nvPr/>
      </p:nvGrpSpPr>
      <p:grpSpPr>
        <a:xfrm>
          <a:off x="0" y="0"/>
          <a:ext cx="0" cy="0"/>
          <a:chOff x="0" y="0"/>
          <a:chExt cx="0" cy="0"/>
        </a:xfrm>
      </p:grpSpPr>
      <p:pic>
        <p:nvPicPr>
          <p:cNvPr id="178" name="Google Shape;178;p18"/>
          <p:cNvPicPr preferRelativeResize="0"/>
          <p:nvPr/>
        </p:nvPicPr>
        <p:blipFill>
          <a:blip r:embed="rId2">
            <a:alphaModFix amt="50000"/>
          </a:blip>
          <a:stretch>
            <a:fillRect/>
          </a:stretch>
        </p:blipFill>
        <p:spPr>
          <a:xfrm>
            <a:off x="6569088" y="-1167725"/>
            <a:ext cx="4055075" cy="3802075"/>
          </a:xfrm>
          <a:prstGeom prst="rect">
            <a:avLst/>
          </a:prstGeom>
          <a:noFill/>
          <a:ln>
            <a:noFill/>
          </a:ln>
        </p:spPr>
      </p:pic>
      <p:cxnSp>
        <p:nvCxnSpPr>
          <p:cNvPr id="179" name="Google Shape;179;p18"/>
          <p:cNvCxnSpPr/>
          <p:nvPr/>
        </p:nvCxnSpPr>
        <p:spPr>
          <a:xfrm>
            <a:off x="-65250" y="306400"/>
            <a:ext cx="9274500" cy="0"/>
          </a:xfrm>
          <a:prstGeom prst="straightConnector1">
            <a:avLst/>
          </a:prstGeom>
          <a:noFill/>
          <a:ln w="9525" cap="flat" cmpd="sng">
            <a:solidFill>
              <a:schemeClr val="dk1"/>
            </a:solidFill>
            <a:prstDash val="solid"/>
            <a:round/>
            <a:headEnd type="none" w="med" len="med"/>
            <a:tailEnd type="none" w="med" len="med"/>
          </a:ln>
        </p:spPr>
      </p:cxnSp>
      <p:pic>
        <p:nvPicPr>
          <p:cNvPr id="180" name="Google Shape;180;p18"/>
          <p:cNvPicPr preferRelativeResize="0"/>
          <p:nvPr/>
        </p:nvPicPr>
        <p:blipFill>
          <a:blip r:embed="rId3">
            <a:alphaModFix amt="50000"/>
          </a:blip>
          <a:stretch>
            <a:fillRect/>
          </a:stretch>
        </p:blipFill>
        <p:spPr>
          <a:xfrm rot="-5399993">
            <a:off x="-2030833" y="2210788"/>
            <a:ext cx="4516382" cy="3610325"/>
          </a:xfrm>
          <a:prstGeom prst="rect">
            <a:avLst/>
          </a:prstGeom>
          <a:noFill/>
          <a:ln>
            <a:noFill/>
          </a:ln>
        </p:spPr>
      </p:pic>
      <p:sp>
        <p:nvSpPr>
          <p:cNvPr id="181" name="Google Shape;181;p18"/>
          <p:cNvSpPr/>
          <p:nvPr/>
        </p:nvSpPr>
        <p:spPr>
          <a:xfrm>
            <a:off x="-393900" y="1235688"/>
            <a:ext cx="736500" cy="736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8"/>
          <p:cNvSpPr/>
          <p:nvPr/>
        </p:nvSpPr>
        <p:spPr>
          <a:xfrm>
            <a:off x="8643925" y="3939838"/>
            <a:ext cx="736500" cy="736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8"/>
          <p:cNvSpPr/>
          <p:nvPr/>
        </p:nvSpPr>
        <p:spPr>
          <a:xfrm>
            <a:off x="8428900" y="3724831"/>
            <a:ext cx="1166400" cy="116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8"/>
          <p:cNvSpPr txBox="1">
            <a:spLocks noGrp="1"/>
          </p:cNvSpPr>
          <p:nvPr>
            <p:ph type="title"/>
          </p:nvPr>
        </p:nvSpPr>
        <p:spPr>
          <a:xfrm>
            <a:off x="998050" y="1814979"/>
            <a:ext cx="3233100" cy="6150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29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5" name="Google Shape;185;p18"/>
          <p:cNvSpPr txBox="1">
            <a:spLocks noGrp="1"/>
          </p:cNvSpPr>
          <p:nvPr>
            <p:ph type="subTitle" idx="1"/>
          </p:nvPr>
        </p:nvSpPr>
        <p:spPr>
          <a:xfrm>
            <a:off x="996100" y="2296221"/>
            <a:ext cx="3237000" cy="103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86"/>
        <p:cNvGrpSpPr/>
        <p:nvPr/>
      </p:nvGrpSpPr>
      <p:grpSpPr>
        <a:xfrm>
          <a:off x="0" y="0"/>
          <a:ext cx="0" cy="0"/>
          <a:chOff x="0" y="0"/>
          <a:chExt cx="0" cy="0"/>
        </a:xfrm>
      </p:grpSpPr>
      <p:pic>
        <p:nvPicPr>
          <p:cNvPr id="187" name="Google Shape;187;p19"/>
          <p:cNvPicPr preferRelativeResize="0"/>
          <p:nvPr/>
        </p:nvPicPr>
        <p:blipFill>
          <a:blip r:embed="rId2">
            <a:alphaModFix amt="50000"/>
          </a:blip>
          <a:stretch>
            <a:fillRect/>
          </a:stretch>
        </p:blipFill>
        <p:spPr>
          <a:xfrm rot="-6392719">
            <a:off x="-1415834" y="2543562"/>
            <a:ext cx="4516384" cy="3610325"/>
          </a:xfrm>
          <a:prstGeom prst="rect">
            <a:avLst/>
          </a:prstGeom>
          <a:noFill/>
          <a:ln>
            <a:noFill/>
          </a:ln>
        </p:spPr>
      </p:pic>
      <p:pic>
        <p:nvPicPr>
          <p:cNvPr id="188" name="Google Shape;188;p19"/>
          <p:cNvPicPr preferRelativeResize="0"/>
          <p:nvPr/>
        </p:nvPicPr>
        <p:blipFill>
          <a:blip r:embed="rId3">
            <a:alphaModFix amt="50000"/>
          </a:blip>
          <a:stretch>
            <a:fillRect/>
          </a:stretch>
        </p:blipFill>
        <p:spPr>
          <a:xfrm>
            <a:off x="7741425" y="4068950"/>
            <a:ext cx="3035975" cy="2846549"/>
          </a:xfrm>
          <a:prstGeom prst="rect">
            <a:avLst/>
          </a:prstGeom>
          <a:noFill/>
          <a:ln>
            <a:noFill/>
          </a:ln>
        </p:spPr>
      </p:pic>
      <p:sp>
        <p:nvSpPr>
          <p:cNvPr id="189" name="Google Shape;189;p19"/>
          <p:cNvSpPr/>
          <p:nvPr/>
        </p:nvSpPr>
        <p:spPr>
          <a:xfrm rot="8353279">
            <a:off x="7945872" y="-527659"/>
            <a:ext cx="2144108" cy="648322"/>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9"/>
          <p:cNvSpPr/>
          <p:nvPr/>
        </p:nvSpPr>
        <p:spPr>
          <a:xfrm rot="2700000">
            <a:off x="-26394" y="4431508"/>
            <a:ext cx="1171817" cy="353836"/>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9"/>
          <p:cNvSpPr/>
          <p:nvPr/>
        </p:nvSpPr>
        <p:spPr>
          <a:xfrm rot="-2700000">
            <a:off x="-26714" y="4431521"/>
            <a:ext cx="1171817" cy="353836"/>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9"/>
          <p:cNvSpPr txBox="1">
            <a:spLocks noGrp="1"/>
          </p:cNvSpPr>
          <p:nvPr>
            <p:ph type="subTitle" idx="1"/>
          </p:nvPr>
        </p:nvSpPr>
        <p:spPr>
          <a:xfrm>
            <a:off x="1097944" y="1926147"/>
            <a:ext cx="3291900" cy="42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1900" b="1">
                <a:latin typeface="Krona One"/>
                <a:ea typeface="Krona One"/>
                <a:cs typeface="Krona One"/>
                <a:sym typeface="Krona One"/>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93" name="Google Shape;193;p19"/>
          <p:cNvSpPr txBox="1">
            <a:spLocks noGrp="1"/>
          </p:cNvSpPr>
          <p:nvPr>
            <p:ph type="subTitle" idx="2"/>
          </p:nvPr>
        </p:nvSpPr>
        <p:spPr>
          <a:xfrm>
            <a:off x="4751470" y="1926150"/>
            <a:ext cx="3294600" cy="42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Font typeface="Bebas Neue"/>
              <a:buNone/>
              <a:defRPr sz="1900" b="1">
                <a:latin typeface="Krona One"/>
                <a:ea typeface="Krona One"/>
                <a:cs typeface="Krona One"/>
                <a:sym typeface="Krona One"/>
              </a:defRPr>
            </a:lvl1pPr>
            <a:lvl2pPr lvl="1"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94" name="Google Shape;194;p19"/>
          <p:cNvSpPr txBox="1">
            <a:spLocks noGrp="1"/>
          </p:cNvSpPr>
          <p:nvPr>
            <p:ph type="subTitle" idx="3"/>
          </p:nvPr>
        </p:nvSpPr>
        <p:spPr>
          <a:xfrm>
            <a:off x="1097930" y="2253015"/>
            <a:ext cx="3291900" cy="217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Char char="■"/>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195" name="Google Shape;195;p19"/>
          <p:cNvSpPr txBox="1">
            <a:spLocks noGrp="1"/>
          </p:cNvSpPr>
          <p:nvPr>
            <p:ph type="subTitle" idx="4"/>
          </p:nvPr>
        </p:nvSpPr>
        <p:spPr>
          <a:xfrm>
            <a:off x="4751456" y="2253019"/>
            <a:ext cx="3294600" cy="217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Char char="■"/>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196" name="Google Shape;196;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9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97"/>
        <p:cNvGrpSpPr/>
        <p:nvPr/>
      </p:nvGrpSpPr>
      <p:grpSpPr>
        <a:xfrm>
          <a:off x="0" y="0"/>
          <a:ext cx="0" cy="0"/>
          <a:chOff x="0" y="0"/>
          <a:chExt cx="0" cy="0"/>
        </a:xfrm>
      </p:grpSpPr>
      <p:pic>
        <p:nvPicPr>
          <p:cNvPr id="198" name="Google Shape;198;p20"/>
          <p:cNvPicPr preferRelativeResize="0"/>
          <p:nvPr/>
        </p:nvPicPr>
        <p:blipFill>
          <a:blip r:embed="rId2">
            <a:alphaModFix amt="50000"/>
          </a:blip>
          <a:stretch>
            <a:fillRect/>
          </a:stretch>
        </p:blipFill>
        <p:spPr>
          <a:xfrm rot="-780098">
            <a:off x="6355318" y="2911213"/>
            <a:ext cx="4516381" cy="3610327"/>
          </a:xfrm>
          <a:prstGeom prst="rect">
            <a:avLst/>
          </a:prstGeom>
          <a:noFill/>
          <a:ln>
            <a:noFill/>
          </a:ln>
        </p:spPr>
      </p:pic>
      <p:pic>
        <p:nvPicPr>
          <p:cNvPr id="199" name="Google Shape;199;p20"/>
          <p:cNvPicPr preferRelativeResize="0"/>
          <p:nvPr/>
        </p:nvPicPr>
        <p:blipFill>
          <a:blip r:embed="rId3">
            <a:alphaModFix amt="50000"/>
          </a:blip>
          <a:stretch>
            <a:fillRect/>
          </a:stretch>
        </p:blipFill>
        <p:spPr>
          <a:xfrm>
            <a:off x="-1745200" y="0"/>
            <a:ext cx="3035975" cy="2846549"/>
          </a:xfrm>
          <a:prstGeom prst="rect">
            <a:avLst/>
          </a:prstGeom>
          <a:noFill/>
          <a:ln>
            <a:noFill/>
          </a:ln>
        </p:spPr>
      </p:pic>
      <p:sp>
        <p:nvSpPr>
          <p:cNvPr id="200" name="Google Shape;200;p20"/>
          <p:cNvSpPr/>
          <p:nvPr/>
        </p:nvSpPr>
        <p:spPr>
          <a:xfrm rot="8353279">
            <a:off x="-1375653" y="4392216"/>
            <a:ext cx="2144108" cy="648322"/>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0"/>
          <p:cNvSpPr/>
          <p:nvPr/>
        </p:nvSpPr>
        <p:spPr>
          <a:xfrm rot="2700000">
            <a:off x="8554331" y="2102033"/>
            <a:ext cx="1171817" cy="353836"/>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0"/>
          <p:cNvSpPr/>
          <p:nvPr/>
        </p:nvSpPr>
        <p:spPr>
          <a:xfrm rot="-2700000">
            <a:off x="8554011" y="2102046"/>
            <a:ext cx="1171817" cy="353836"/>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txBox="1">
            <a:spLocks noGrp="1"/>
          </p:cNvSpPr>
          <p:nvPr>
            <p:ph type="subTitle" idx="1"/>
          </p:nvPr>
        </p:nvSpPr>
        <p:spPr>
          <a:xfrm>
            <a:off x="875375" y="1341775"/>
            <a:ext cx="3566400" cy="326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600"/>
              <a:buChar char="■"/>
              <a:defRPr sz="1600"/>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204" name="Google Shape;204;p20"/>
          <p:cNvSpPr txBox="1">
            <a:spLocks noGrp="1"/>
          </p:cNvSpPr>
          <p:nvPr>
            <p:ph type="subTitle" idx="2"/>
          </p:nvPr>
        </p:nvSpPr>
        <p:spPr>
          <a:xfrm>
            <a:off x="4702525" y="1341775"/>
            <a:ext cx="3566100" cy="326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600"/>
              <a:buChar char="■"/>
              <a:defRPr sz="1600"/>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205" name="Google Shape;205;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9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pic>
        <p:nvPicPr>
          <p:cNvPr id="17" name="Google Shape;17;p3"/>
          <p:cNvPicPr preferRelativeResize="0"/>
          <p:nvPr/>
        </p:nvPicPr>
        <p:blipFill>
          <a:blip r:embed="rId2">
            <a:alphaModFix amt="50000"/>
          </a:blip>
          <a:stretch>
            <a:fillRect/>
          </a:stretch>
        </p:blipFill>
        <p:spPr>
          <a:xfrm flipH="1">
            <a:off x="5157027" y="-1969010"/>
            <a:ext cx="6264848" cy="5008024"/>
          </a:xfrm>
          <a:prstGeom prst="rect">
            <a:avLst/>
          </a:prstGeom>
          <a:noFill/>
          <a:ln>
            <a:noFill/>
          </a:ln>
        </p:spPr>
      </p:pic>
      <p:pic>
        <p:nvPicPr>
          <p:cNvPr id="18" name="Google Shape;18;p3"/>
          <p:cNvPicPr preferRelativeResize="0"/>
          <p:nvPr/>
        </p:nvPicPr>
        <p:blipFill>
          <a:blip r:embed="rId3">
            <a:alphaModFix amt="50000"/>
          </a:blip>
          <a:stretch>
            <a:fillRect/>
          </a:stretch>
        </p:blipFill>
        <p:spPr>
          <a:xfrm>
            <a:off x="5260775" y="3677788"/>
            <a:ext cx="4639874" cy="4350349"/>
          </a:xfrm>
          <a:prstGeom prst="rect">
            <a:avLst/>
          </a:prstGeom>
          <a:noFill/>
          <a:ln>
            <a:noFill/>
          </a:ln>
        </p:spPr>
      </p:pic>
      <p:grpSp>
        <p:nvGrpSpPr>
          <p:cNvPr id="19" name="Google Shape;19;p3"/>
          <p:cNvGrpSpPr/>
          <p:nvPr/>
        </p:nvGrpSpPr>
        <p:grpSpPr>
          <a:xfrm>
            <a:off x="-1089898" y="2007629"/>
            <a:ext cx="2211930" cy="2568826"/>
            <a:chOff x="-1089898" y="2007629"/>
            <a:chExt cx="2211930" cy="2568826"/>
          </a:xfrm>
        </p:grpSpPr>
        <p:sp>
          <p:nvSpPr>
            <p:cNvPr id="20" name="Google Shape;20;p3"/>
            <p:cNvSpPr/>
            <p:nvPr/>
          </p:nvSpPr>
          <p:spPr>
            <a:xfrm rot="8676800">
              <a:off x="-1100215" y="3374905"/>
              <a:ext cx="2130234" cy="644201"/>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8676800">
              <a:off x="-1049050" y="2969942"/>
              <a:ext cx="2130234" cy="644201"/>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8676800">
              <a:off x="-997885" y="2564978"/>
              <a:ext cx="2130234" cy="644201"/>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3"/>
          <p:cNvGrpSpPr/>
          <p:nvPr/>
        </p:nvGrpSpPr>
        <p:grpSpPr>
          <a:xfrm>
            <a:off x="7644763" y="-1381936"/>
            <a:ext cx="2423081" cy="2423081"/>
            <a:chOff x="-909531" y="-1012956"/>
            <a:chExt cx="1687500" cy="1687500"/>
          </a:xfrm>
        </p:grpSpPr>
        <p:sp>
          <p:nvSpPr>
            <p:cNvPr id="24" name="Google Shape;24;p3"/>
            <p:cNvSpPr/>
            <p:nvPr/>
          </p:nvSpPr>
          <p:spPr>
            <a:xfrm>
              <a:off x="-434075" y="-537500"/>
              <a:ext cx="736500" cy="736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909531" y="-1012956"/>
              <a:ext cx="1687500" cy="1687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686000" y="-789475"/>
              <a:ext cx="1240500" cy="124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7" name="Google Shape;27;p3"/>
          <p:cNvPicPr preferRelativeResize="0"/>
          <p:nvPr/>
        </p:nvPicPr>
        <p:blipFill>
          <a:blip r:embed="rId3">
            <a:alphaModFix amt="50000"/>
          </a:blip>
          <a:stretch>
            <a:fillRect/>
          </a:stretch>
        </p:blipFill>
        <p:spPr>
          <a:xfrm>
            <a:off x="-1620987" y="-553625"/>
            <a:ext cx="2723749" cy="2553800"/>
          </a:xfrm>
          <a:prstGeom prst="rect">
            <a:avLst/>
          </a:prstGeom>
          <a:noFill/>
          <a:ln>
            <a:noFill/>
          </a:ln>
        </p:spPr>
      </p:pic>
      <p:cxnSp>
        <p:nvCxnSpPr>
          <p:cNvPr id="28" name="Google Shape;28;p3"/>
          <p:cNvCxnSpPr/>
          <p:nvPr/>
        </p:nvCxnSpPr>
        <p:spPr>
          <a:xfrm>
            <a:off x="-65250" y="4837100"/>
            <a:ext cx="9274500" cy="0"/>
          </a:xfrm>
          <a:prstGeom prst="straightConnector1">
            <a:avLst/>
          </a:prstGeom>
          <a:noFill/>
          <a:ln w="9525" cap="flat" cmpd="sng">
            <a:solidFill>
              <a:schemeClr val="dk1"/>
            </a:solidFill>
            <a:prstDash val="solid"/>
            <a:round/>
            <a:headEnd type="none" w="med" len="med"/>
            <a:tailEnd type="none" w="med" len="med"/>
          </a:ln>
        </p:spPr>
      </p:cxnSp>
      <p:sp>
        <p:nvSpPr>
          <p:cNvPr id="29" name="Google Shape;29;p3"/>
          <p:cNvSpPr txBox="1">
            <a:spLocks noGrp="1"/>
          </p:cNvSpPr>
          <p:nvPr>
            <p:ph type="title"/>
          </p:nvPr>
        </p:nvSpPr>
        <p:spPr>
          <a:xfrm>
            <a:off x="2766300" y="2302605"/>
            <a:ext cx="3611400" cy="12108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0" name="Google Shape;30;p3"/>
          <p:cNvSpPr txBox="1">
            <a:spLocks noGrp="1"/>
          </p:cNvSpPr>
          <p:nvPr>
            <p:ph type="title" idx="2" hasCustomPrompt="1"/>
          </p:nvPr>
        </p:nvSpPr>
        <p:spPr>
          <a:xfrm>
            <a:off x="3501750" y="989101"/>
            <a:ext cx="2140500" cy="12108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1" name="Google Shape;31;p3"/>
          <p:cNvSpPr txBox="1">
            <a:spLocks noGrp="1"/>
          </p:cNvSpPr>
          <p:nvPr>
            <p:ph type="subTitle" idx="1"/>
          </p:nvPr>
        </p:nvSpPr>
        <p:spPr>
          <a:xfrm>
            <a:off x="2766000" y="3418799"/>
            <a:ext cx="3612000" cy="73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206"/>
        <p:cNvGrpSpPr/>
        <p:nvPr/>
      </p:nvGrpSpPr>
      <p:grpSpPr>
        <a:xfrm>
          <a:off x="0" y="0"/>
          <a:ext cx="0" cy="0"/>
          <a:chOff x="0" y="0"/>
          <a:chExt cx="0" cy="0"/>
        </a:xfrm>
      </p:grpSpPr>
      <p:pic>
        <p:nvPicPr>
          <p:cNvPr id="207" name="Google Shape;207;p21"/>
          <p:cNvPicPr preferRelativeResize="0"/>
          <p:nvPr/>
        </p:nvPicPr>
        <p:blipFill>
          <a:blip r:embed="rId2">
            <a:alphaModFix amt="50000"/>
          </a:blip>
          <a:stretch>
            <a:fillRect/>
          </a:stretch>
        </p:blipFill>
        <p:spPr>
          <a:xfrm rot="-10550178" flipH="1">
            <a:off x="-1158391" y="3312997"/>
            <a:ext cx="3241232" cy="2591006"/>
          </a:xfrm>
          <a:prstGeom prst="rect">
            <a:avLst/>
          </a:prstGeom>
          <a:noFill/>
          <a:ln>
            <a:noFill/>
          </a:ln>
        </p:spPr>
      </p:pic>
      <p:sp>
        <p:nvSpPr>
          <p:cNvPr id="208" name="Google Shape;208;p21"/>
          <p:cNvSpPr/>
          <p:nvPr/>
        </p:nvSpPr>
        <p:spPr>
          <a:xfrm>
            <a:off x="93963" y="4400525"/>
            <a:ext cx="736500" cy="736500"/>
          </a:xfrm>
          <a:prstGeom prst="mathPlus">
            <a:avLst>
              <a:gd name="adj1" fmla="val 1069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1"/>
          <p:cNvSpPr/>
          <p:nvPr/>
        </p:nvSpPr>
        <p:spPr>
          <a:xfrm>
            <a:off x="830463" y="4400525"/>
            <a:ext cx="736500" cy="736500"/>
          </a:xfrm>
          <a:prstGeom prst="mathPlus">
            <a:avLst>
              <a:gd name="adj1" fmla="val 1069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0" name="Google Shape;210;p21"/>
          <p:cNvPicPr preferRelativeResize="0"/>
          <p:nvPr/>
        </p:nvPicPr>
        <p:blipFill>
          <a:blip r:embed="rId2">
            <a:alphaModFix amt="50000"/>
          </a:blip>
          <a:stretch>
            <a:fillRect/>
          </a:stretch>
        </p:blipFill>
        <p:spPr>
          <a:xfrm rot="3253870" flipH="1">
            <a:off x="7468035" y="-935231"/>
            <a:ext cx="2688426" cy="2149086"/>
          </a:xfrm>
          <a:prstGeom prst="rect">
            <a:avLst/>
          </a:prstGeom>
          <a:noFill/>
          <a:ln>
            <a:noFill/>
          </a:ln>
        </p:spPr>
      </p:pic>
      <p:sp>
        <p:nvSpPr>
          <p:cNvPr id="211" name="Google Shape;211;p21"/>
          <p:cNvSpPr/>
          <p:nvPr/>
        </p:nvSpPr>
        <p:spPr>
          <a:xfrm>
            <a:off x="-304225" y="-228937"/>
            <a:ext cx="736500" cy="736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1"/>
          <p:cNvSpPr/>
          <p:nvPr/>
        </p:nvSpPr>
        <p:spPr>
          <a:xfrm>
            <a:off x="7725675" y="4823513"/>
            <a:ext cx="736500" cy="736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1"/>
          <p:cNvSpPr/>
          <p:nvPr/>
        </p:nvSpPr>
        <p:spPr>
          <a:xfrm>
            <a:off x="7510650" y="4608506"/>
            <a:ext cx="1166400" cy="116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9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5" name="Google Shape;215;p21"/>
          <p:cNvSpPr txBox="1">
            <a:spLocks noGrp="1"/>
          </p:cNvSpPr>
          <p:nvPr>
            <p:ph type="subTitle" idx="1"/>
          </p:nvPr>
        </p:nvSpPr>
        <p:spPr>
          <a:xfrm>
            <a:off x="943750" y="2487925"/>
            <a:ext cx="1888800" cy="48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Krona One"/>
                <a:ea typeface="Krona One"/>
                <a:cs typeface="Krona One"/>
                <a:sym typeface="Krona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16" name="Google Shape;216;p21"/>
          <p:cNvSpPr txBox="1">
            <a:spLocks noGrp="1"/>
          </p:cNvSpPr>
          <p:nvPr>
            <p:ph type="subTitle" idx="2"/>
          </p:nvPr>
        </p:nvSpPr>
        <p:spPr>
          <a:xfrm>
            <a:off x="943750" y="2868716"/>
            <a:ext cx="1888800" cy="94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7" name="Google Shape;217;p21"/>
          <p:cNvSpPr txBox="1">
            <a:spLocks noGrp="1"/>
          </p:cNvSpPr>
          <p:nvPr>
            <p:ph type="subTitle" idx="3"/>
          </p:nvPr>
        </p:nvSpPr>
        <p:spPr>
          <a:xfrm>
            <a:off x="3627600" y="2868716"/>
            <a:ext cx="1888800" cy="94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8" name="Google Shape;218;p21"/>
          <p:cNvSpPr txBox="1">
            <a:spLocks noGrp="1"/>
          </p:cNvSpPr>
          <p:nvPr>
            <p:ph type="subTitle" idx="4"/>
          </p:nvPr>
        </p:nvSpPr>
        <p:spPr>
          <a:xfrm>
            <a:off x="6311400" y="2868716"/>
            <a:ext cx="1888800" cy="94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9" name="Google Shape;219;p21"/>
          <p:cNvSpPr txBox="1">
            <a:spLocks noGrp="1"/>
          </p:cNvSpPr>
          <p:nvPr>
            <p:ph type="subTitle" idx="5"/>
          </p:nvPr>
        </p:nvSpPr>
        <p:spPr>
          <a:xfrm>
            <a:off x="3627600" y="2487925"/>
            <a:ext cx="1888800" cy="48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Krona One"/>
                <a:ea typeface="Krona One"/>
                <a:cs typeface="Krona One"/>
                <a:sym typeface="Krona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0" name="Google Shape;220;p21"/>
          <p:cNvSpPr txBox="1">
            <a:spLocks noGrp="1"/>
          </p:cNvSpPr>
          <p:nvPr>
            <p:ph type="subTitle" idx="6"/>
          </p:nvPr>
        </p:nvSpPr>
        <p:spPr>
          <a:xfrm>
            <a:off x="6311400" y="2487925"/>
            <a:ext cx="1888800" cy="48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Krona One"/>
                <a:ea typeface="Krona One"/>
                <a:cs typeface="Krona One"/>
                <a:sym typeface="Krona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221"/>
        <p:cNvGrpSpPr/>
        <p:nvPr/>
      </p:nvGrpSpPr>
      <p:grpSpPr>
        <a:xfrm>
          <a:off x="0" y="0"/>
          <a:ext cx="0" cy="0"/>
          <a:chOff x="0" y="0"/>
          <a:chExt cx="0" cy="0"/>
        </a:xfrm>
      </p:grpSpPr>
      <p:pic>
        <p:nvPicPr>
          <p:cNvPr id="222" name="Google Shape;222;p22"/>
          <p:cNvPicPr preferRelativeResize="0"/>
          <p:nvPr/>
        </p:nvPicPr>
        <p:blipFill>
          <a:blip r:embed="rId2">
            <a:alphaModFix amt="50000"/>
          </a:blip>
          <a:stretch>
            <a:fillRect/>
          </a:stretch>
        </p:blipFill>
        <p:spPr>
          <a:xfrm rot="3508741">
            <a:off x="-1645089" y="2537907"/>
            <a:ext cx="5180473" cy="4141182"/>
          </a:xfrm>
          <a:prstGeom prst="rect">
            <a:avLst/>
          </a:prstGeom>
          <a:noFill/>
          <a:ln>
            <a:noFill/>
          </a:ln>
        </p:spPr>
      </p:pic>
      <p:sp>
        <p:nvSpPr>
          <p:cNvPr id="223" name="Google Shape;223;p22"/>
          <p:cNvSpPr/>
          <p:nvPr/>
        </p:nvSpPr>
        <p:spPr>
          <a:xfrm flipH="1">
            <a:off x="278900" y="4134900"/>
            <a:ext cx="436200" cy="4362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2"/>
          <p:cNvSpPr/>
          <p:nvPr/>
        </p:nvSpPr>
        <p:spPr>
          <a:xfrm flipH="1">
            <a:off x="278900" y="3585150"/>
            <a:ext cx="436200" cy="4362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 name="Google Shape;225;p22"/>
          <p:cNvGrpSpPr/>
          <p:nvPr/>
        </p:nvGrpSpPr>
        <p:grpSpPr>
          <a:xfrm>
            <a:off x="7638625" y="3262998"/>
            <a:ext cx="2270411" cy="2270411"/>
            <a:chOff x="6637800" y="-748050"/>
            <a:chExt cx="3319800" cy="3319800"/>
          </a:xfrm>
        </p:grpSpPr>
        <p:sp>
          <p:nvSpPr>
            <p:cNvPr id="226" name="Google Shape;226;p22"/>
            <p:cNvSpPr/>
            <p:nvPr/>
          </p:nvSpPr>
          <p:spPr>
            <a:xfrm>
              <a:off x="6637800" y="-748050"/>
              <a:ext cx="3319800" cy="3319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2"/>
            <p:cNvSpPr/>
            <p:nvPr/>
          </p:nvSpPr>
          <p:spPr>
            <a:xfrm>
              <a:off x="6892325" y="-493525"/>
              <a:ext cx="2810700" cy="2810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2"/>
            <p:cNvSpPr/>
            <p:nvPr/>
          </p:nvSpPr>
          <p:spPr>
            <a:xfrm>
              <a:off x="7105050" y="-280800"/>
              <a:ext cx="2385300" cy="238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2"/>
            <p:cNvSpPr/>
            <p:nvPr/>
          </p:nvSpPr>
          <p:spPr>
            <a:xfrm>
              <a:off x="7355100" y="-30750"/>
              <a:ext cx="1885200" cy="1885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2"/>
            <p:cNvSpPr/>
            <p:nvPr/>
          </p:nvSpPr>
          <p:spPr>
            <a:xfrm>
              <a:off x="7607425" y="221575"/>
              <a:ext cx="1380600" cy="1380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2"/>
            <p:cNvSpPr/>
            <p:nvPr/>
          </p:nvSpPr>
          <p:spPr>
            <a:xfrm>
              <a:off x="7855225" y="469325"/>
              <a:ext cx="885000" cy="885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2" name="Google Shape;232;p22"/>
          <p:cNvPicPr preferRelativeResize="0"/>
          <p:nvPr/>
        </p:nvPicPr>
        <p:blipFill>
          <a:blip r:embed="rId3">
            <a:alphaModFix amt="50000"/>
          </a:blip>
          <a:stretch>
            <a:fillRect/>
          </a:stretch>
        </p:blipFill>
        <p:spPr>
          <a:xfrm>
            <a:off x="7408000" y="2968925"/>
            <a:ext cx="4185100" cy="3923949"/>
          </a:xfrm>
          <a:prstGeom prst="rect">
            <a:avLst/>
          </a:prstGeom>
          <a:noFill/>
          <a:ln>
            <a:noFill/>
          </a:ln>
        </p:spPr>
      </p:pic>
      <p:sp>
        <p:nvSpPr>
          <p:cNvPr id="233" name="Google Shape;233;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9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4" name="Google Shape;234;p22"/>
          <p:cNvSpPr txBox="1">
            <a:spLocks noGrp="1"/>
          </p:cNvSpPr>
          <p:nvPr>
            <p:ph type="subTitle" idx="1"/>
          </p:nvPr>
        </p:nvSpPr>
        <p:spPr>
          <a:xfrm>
            <a:off x="729975" y="2258525"/>
            <a:ext cx="3474600" cy="4206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600" b="1">
                <a:latin typeface="Krona One"/>
                <a:ea typeface="Krona One"/>
                <a:cs typeface="Krona One"/>
                <a:sym typeface="Krona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5" name="Google Shape;235;p22"/>
          <p:cNvSpPr txBox="1">
            <a:spLocks noGrp="1"/>
          </p:cNvSpPr>
          <p:nvPr>
            <p:ph type="subTitle" idx="2"/>
          </p:nvPr>
        </p:nvSpPr>
        <p:spPr>
          <a:xfrm>
            <a:off x="3103575" y="3732295"/>
            <a:ext cx="3474600" cy="4206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600" b="1">
                <a:latin typeface="Krona One"/>
                <a:ea typeface="Krona One"/>
                <a:cs typeface="Krona One"/>
                <a:sym typeface="Krona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6" name="Google Shape;236;p22"/>
          <p:cNvSpPr txBox="1">
            <a:spLocks noGrp="1"/>
          </p:cNvSpPr>
          <p:nvPr>
            <p:ph type="subTitle" idx="3"/>
          </p:nvPr>
        </p:nvSpPr>
        <p:spPr>
          <a:xfrm>
            <a:off x="4939425" y="2260041"/>
            <a:ext cx="3474600" cy="4176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600" b="1">
                <a:latin typeface="Krona One"/>
                <a:ea typeface="Krona One"/>
                <a:cs typeface="Krona One"/>
                <a:sym typeface="Krona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7" name="Google Shape;237;p22"/>
          <p:cNvSpPr txBox="1">
            <a:spLocks noGrp="1"/>
          </p:cNvSpPr>
          <p:nvPr>
            <p:ph type="subTitle" idx="4"/>
          </p:nvPr>
        </p:nvSpPr>
        <p:spPr>
          <a:xfrm>
            <a:off x="729975" y="1486725"/>
            <a:ext cx="3471600" cy="845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8" name="Google Shape;238;p22"/>
          <p:cNvSpPr txBox="1">
            <a:spLocks noGrp="1"/>
          </p:cNvSpPr>
          <p:nvPr>
            <p:ph type="subTitle" idx="5"/>
          </p:nvPr>
        </p:nvSpPr>
        <p:spPr>
          <a:xfrm>
            <a:off x="3102825" y="2962398"/>
            <a:ext cx="3474600" cy="845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9" name="Google Shape;239;p22"/>
          <p:cNvSpPr txBox="1">
            <a:spLocks noGrp="1"/>
          </p:cNvSpPr>
          <p:nvPr>
            <p:ph type="subTitle" idx="6"/>
          </p:nvPr>
        </p:nvSpPr>
        <p:spPr>
          <a:xfrm>
            <a:off x="4939425" y="1487286"/>
            <a:ext cx="3474600" cy="843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40"/>
        <p:cNvGrpSpPr/>
        <p:nvPr/>
      </p:nvGrpSpPr>
      <p:grpSpPr>
        <a:xfrm>
          <a:off x="0" y="0"/>
          <a:ext cx="0" cy="0"/>
          <a:chOff x="0" y="0"/>
          <a:chExt cx="0" cy="0"/>
        </a:xfrm>
      </p:grpSpPr>
      <p:pic>
        <p:nvPicPr>
          <p:cNvPr id="241" name="Google Shape;241;p23"/>
          <p:cNvPicPr preferRelativeResize="0"/>
          <p:nvPr/>
        </p:nvPicPr>
        <p:blipFill>
          <a:blip r:embed="rId2">
            <a:alphaModFix amt="50000"/>
          </a:blip>
          <a:stretch>
            <a:fillRect/>
          </a:stretch>
        </p:blipFill>
        <p:spPr>
          <a:xfrm rot="10800000" flipH="1">
            <a:off x="-1835050" y="3361391"/>
            <a:ext cx="3555951" cy="3334075"/>
          </a:xfrm>
          <a:prstGeom prst="rect">
            <a:avLst/>
          </a:prstGeom>
          <a:noFill/>
          <a:ln>
            <a:noFill/>
          </a:ln>
        </p:spPr>
      </p:pic>
      <p:pic>
        <p:nvPicPr>
          <p:cNvPr id="242" name="Google Shape;242;p23"/>
          <p:cNvPicPr preferRelativeResize="0"/>
          <p:nvPr/>
        </p:nvPicPr>
        <p:blipFill>
          <a:blip r:embed="rId3">
            <a:alphaModFix amt="50000"/>
          </a:blip>
          <a:stretch>
            <a:fillRect/>
          </a:stretch>
        </p:blipFill>
        <p:spPr>
          <a:xfrm rot="2246973" flipH="1">
            <a:off x="6085705" y="-1544686"/>
            <a:ext cx="5694529" cy="4552120"/>
          </a:xfrm>
          <a:prstGeom prst="rect">
            <a:avLst/>
          </a:prstGeom>
          <a:noFill/>
          <a:ln>
            <a:noFill/>
          </a:ln>
        </p:spPr>
      </p:pic>
      <p:sp>
        <p:nvSpPr>
          <p:cNvPr id="243" name="Google Shape;243;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9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4" name="Google Shape;244;p23"/>
          <p:cNvSpPr txBox="1">
            <a:spLocks noGrp="1"/>
          </p:cNvSpPr>
          <p:nvPr>
            <p:ph type="subTitle" idx="1"/>
          </p:nvPr>
        </p:nvSpPr>
        <p:spPr>
          <a:xfrm>
            <a:off x="1612351" y="1578461"/>
            <a:ext cx="28071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600" b="1">
                <a:latin typeface="Krona One"/>
                <a:ea typeface="Krona One"/>
                <a:cs typeface="Krona One"/>
                <a:sym typeface="Kron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45" name="Google Shape;245;p23"/>
          <p:cNvSpPr txBox="1">
            <a:spLocks noGrp="1"/>
          </p:cNvSpPr>
          <p:nvPr>
            <p:ph type="subTitle" idx="2"/>
          </p:nvPr>
        </p:nvSpPr>
        <p:spPr>
          <a:xfrm>
            <a:off x="1612425" y="1994361"/>
            <a:ext cx="2807100" cy="572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6" name="Google Shape;246;p23"/>
          <p:cNvSpPr txBox="1">
            <a:spLocks noGrp="1"/>
          </p:cNvSpPr>
          <p:nvPr>
            <p:ph type="subTitle" idx="3"/>
          </p:nvPr>
        </p:nvSpPr>
        <p:spPr>
          <a:xfrm>
            <a:off x="5385097" y="1994361"/>
            <a:ext cx="2808600" cy="572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7" name="Google Shape;247;p23"/>
          <p:cNvSpPr txBox="1">
            <a:spLocks noGrp="1"/>
          </p:cNvSpPr>
          <p:nvPr>
            <p:ph type="subTitle" idx="4"/>
          </p:nvPr>
        </p:nvSpPr>
        <p:spPr>
          <a:xfrm>
            <a:off x="1612425" y="3380036"/>
            <a:ext cx="2807100" cy="572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8" name="Google Shape;248;p23"/>
          <p:cNvSpPr txBox="1">
            <a:spLocks noGrp="1"/>
          </p:cNvSpPr>
          <p:nvPr>
            <p:ph type="subTitle" idx="5"/>
          </p:nvPr>
        </p:nvSpPr>
        <p:spPr>
          <a:xfrm>
            <a:off x="5385097" y="3380036"/>
            <a:ext cx="2808600" cy="572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9" name="Google Shape;249;p23"/>
          <p:cNvSpPr txBox="1">
            <a:spLocks noGrp="1"/>
          </p:cNvSpPr>
          <p:nvPr>
            <p:ph type="subTitle" idx="6"/>
          </p:nvPr>
        </p:nvSpPr>
        <p:spPr>
          <a:xfrm>
            <a:off x="1612424" y="2964136"/>
            <a:ext cx="28071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600" b="1">
                <a:latin typeface="Krona One"/>
                <a:ea typeface="Krona One"/>
                <a:cs typeface="Krona One"/>
                <a:sym typeface="Kron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50" name="Google Shape;250;p23"/>
          <p:cNvSpPr txBox="1">
            <a:spLocks noGrp="1"/>
          </p:cNvSpPr>
          <p:nvPr>
            <p:ph type="subTitle" idx="7"/>
          </p:nvPr>
        </p:nvSpPr>
        <p:spPr>
          <a:xfrm>
            <a:off x="5385089" y="1578461"/>
            <a:ext cx="28086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600" b="1">
                <a:latin typeface="Krona One"/>
                <a:ea typeface="Krona One"/>
                <a:cs typeface="Krona One"/>
                <a:sym typeface="Kron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51" name="Google Shape;251;p23"/>
          <p:cNvSpPr txBox="1">
            <a:spLocks noGrp="1"/>
          </p:cNvSpPr>
          <p:nvPr>
            <p:ph type="subTitle" idx="8"/>
          </p:nvPr>
        </p:nvSpPr>
        <p:spPr>
          <a:xfrm>
            <a:off x="5385089" y="2964136"/>
            <a:ext cx="28086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600" b="1">
                <a:latin typeface="Krona One"/>
                <a:ea typeface="Krona One"/>
                <a:cs typeface="Krona One"/>
                <a:sym typeface="Krona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252"/>
        <p:cNvGrpSpPr/>
        <p:nvPr/>
      </p:nvGrpSpPr>
      <p:grpSpPr>
        <a:xfrm>
          <a:off x="0" y="0"/>
          <a:ext cx="0" cy="0"/>
          <a:chOff x="0" y="0"/>
          <a:chExt cx="0" cy="0"/>
        </a:xfrm>
      </p:grpSpPr>
      <p:pic>
        <p:nvPicPr>
          <p:cNvPr id="253" name="Google Shape;253;p24"/>
          <p:cNvPicPr preferRelativeResize="0"/>
          <p:nvPr/>
        </p:nvPicPr>
        <p:blipFill>
          <a:blip r:embed="rId2">
            <a:alphaModFix amt="50000"/>
          </a:blip>
          <a:stretch>
            <a:fillRect/>
          </a:stretch>
        </p:blipFill>
        <p:spPr>
          <a:xfrm rot="-10005727" flipH="1">
            <a:off x="6039515" y="-2066672"/>
            <a:ext cx="4943865" cy="3952049"/>
          </a:xfrm>
          <a:prstGeom prst="rect">
            <a:avLst/>
          </a:prstGeom>
          <a:noFill/>
          <a:ln>
            <a:noFill/>
          </a:ln>
        </p:spPr>
      </p:pic>
      <p:pic>
        <p:nvPicPr>
          <p:cNvPr id="254" name="Google Shape;254;p24"/>
          <p:cNvPicPr preferRelativeResize="0"/>
          <p:nvPr/>
        </p:nvPicPr>
        <p:blipFill>
          <a:blip r:embed="rId3">
            <a:alphaModFix amt="50000"/>
          </a:blip>
          <a:stretch>
            <a:fillRect/>
          </a:stretch>
        </p:blipFill>
        <p:spPr>
          <a:xfrm rot="10800000" flipH="1">
            <a:off x="-2127000" y="3452654"/>
            <a:ext cx="3555951" cy="3334075"/>
          </a:xfrm>
          <a:prstGeom prst="rect">
            <a:avLst/>
          </a:prstGeom>
          <a:noFill/>
          <a:ln>
            <a:noFill/>
          </a:ln>
        </p:spPr>
      </p:pic>
      <p:grpSp>
        <p:nvGrpSpPr>
          <p:cNvPr id="255" name="Google Shape;255;p24"/>
          <p:cNvGrpSpPr/>
          <p:nvPr/>
        </p:nvGrpSpPr>
        <p:grpSpPr>
          <a:xfrm flipH="1">
            <a:off x="-1037225" y="-795768"/>
            <a:ext cx="1962225" cy="1962225"/>
            <a:chOff x="-909531" y="-1012956"/>
            <a:chExt cx="1687500" cy="1687500"/>
          </a:xfrm>
        </p:grpSpPr>
        <p:sp>
          <p:nvSpPr>
            <p:cNvPr id="256" name="Google Shape;256;p24"/>
            <p:cNvSpPr/>
            <p:nvPr/>
          </p:nvSpPr>
          <p:spPr>
            <a:xfrm>
              <a:off x="-434075" y="-537500"/>
              <a:ext cx="736500" cy="736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4"/>
            <p:cNvSpPr/>
            <p:nvPr/>
          </p:nvSpPr>
          <p:spPr>
            <a:xfrm>
              <a:off x="-909531" y="-1012956"/>
              <a:ext cx="1687500" cy="1687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4"/>
            <p:cNvSpPr/>
            <p:nvPr/>
          </p:nvSpPr>
          <p:spPr>
            <a:xfrm>
              <a:off x="-686000" y="-789475"/>
              <a:ext cx="1240500" cy="124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9" name="Google Shape;259;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9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0" name="Google Shape;260;p24"/>
          <p:cNvSpPr txBox="1">
            <a:spLocks noGrp="1"/>
          </p:cNvSpPr>
          <p:nvPr>
            <p:ph type="subTitle" idx="1"/>
          </p:nvPr>
        </p:nvSpPr>
        <p:spPr>
          <a:xfrm>
            <a:off x="716100" y="2042850"/>
            <a:ext cx="24873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24"/>
          <p:cNvSpPr txBox="1">
            <a:spLocks noGrp="1"/>
          </p:cNvSpPr>
          <p:nvPr>
            <p:ph type="subTitle" idx="2"/>
          </p:nvPr>
        </p:nvSpPr>
        <p:spPr>
          <a:xfrm>
            <a:off x="3329780" y="2042850"/>
            <a:ext cx="24843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4"/>
          <p:cNvSpPr txBox="1">
            <a:spLocks noGrp="1"/>
          </p:cNvSpPr>
          <p:nvPr>
            <p:ph type="subTitle" idx="3"/>
          </p:nvPr>
        </p:nvSpPr>
        <p:spPr>
          <a:xfrm>
            <a:off x="5940621" y="2042850"/>
            <a:ext cx="24873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3" name="Google Shape;263;p24"/>
          <p:cNvSpPr txBox="1">
            <a:spLocks noGrp="1"/>
          </p:cNvSpPr>
          <p:nvPr>
            <p:ph type="subTitle" idx="4"/>
          </p:nvPr>
        </p:nvSpPr>
        <p:spPr>
          <a:xfrm>
            <a:off x="716100" y="3695200"/>
            <a:ext cx="24873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4" name="Google Shape;264;p24"/>
          <p:cNvSpPr txBox="1">
            <a:spLocks noGrp="1"/>
          </p:cNvSpPr>
          <p:nvPr>
            <p:ph type="subTitle" idx="5"/>
          </p:nvPr>
        </p:nvSpPr>
        <p:spPr>
          <a:xfrm>
            <a:off x="3329860" y="3695200"/>
            <a:ext cx="24843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24"/>
          <p:cNvSpPr txBox="1">
            <a:spLocks noGrp="1"/>
          </p:cNvSpPr>
          <p:nvPr>
            <p:ph type="subTitle" idx="6"/>
          </p:nvPr>
        </p:nvSpPr>
        <p:spPr>
          <a:xfrm>
            <a:off x="5940621" y="3695200"/>
            <a:ext cx="24873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6" name="Google Shape;266;p24"/>
          <p:cNvSpPr txBox="1">
            <a:spLocks noGrp="1"/>
          </p:cNvSpPr>
          <p:nvPr>
            <p:ph type="subTitle" idx="7"/>
          </p:nvPr>
        </p:nvSpPr>
        <p:spPr>
          <a:xfrm>
            <a:off x="716082" y="1675575"/>
            <a:ext cx="24873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Krona One"/>
                <a:ea typeface="Krona One"/>
                <a:cs typeface="Krona One"/>
                <a:sym typeface="Krona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67" name="Google Shape;267;p24"/>
          <p:cNvSpPr txBox="1">
            <a:spLocks noGrp="1"/>
          </p:cNvSpPr>
          <p:nvPr>
            <p:ph type="subTitle" idx="8"/>
          </p:nvPr>
        </p:nvSpPr>
        <p:spPr>
          <a:xfrm>
            <a:off x="3332632" y="1675575"/>
            <a:ext cx="24873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Krona One"/>
                <a:ea typeface="Krona One"/>
                <a:cs typeface="Krona One"/>
                <a:sym typeface="Krona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68" name="Google Shape;268;p24"/>
          <p:cNvSpPr txBox="1">
            <a:spLocks noGrp="1"/>
          </p:cNvSpPr>
          <p:nvPr>
            <p:ph type="subTitle" idx="9"/>
          </p:nvPr>
        </p:nvSpPr>
        <p:spPr>
          <a:xfrm>
            <a:off x="5940618" y="1675575"/>
            <a:ext cx="24873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Krona One"/>
                <a:ea typeface="Krona One"/>
                <a:cs typeface="Krona One"/>
                <a:sym typeface="Krona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69" name="Google Shape;269;p24"/>
          <p:cNvSpPr txBox="1">
            <a:spLocks noGrp="1"/>
          </p:cNvSpPr>
          <p:nvPr>
            <p:ph type="subTitle" idx="13"/>
          </p:nvPr>
        </p:nvSpPr>
        <p:spPr>
          <a:xfrm>
            <a:off x="716082" y="3327921"/>
            <a:ext cx="24873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Krona One"/>
                <a:ea typeface="Krona One"/>
                <a:cs typeface="Krona One"/>
                <a:sym typeface="Krona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70" name="Google Shape;270;p24"/>
          <p:cNvSpPr txBox="1">
            <a:spLocks noGrp="1"/>
          </p:cNvSpPr>
          <p:nvPr>
            <p:ph type="subTitle" idx="14"/>
          </p:nvPr>
        </p:nvSpPr>
        <p:spPr>
          <a:xfrm>
            <a:off x="3332632" y="3327921"/>
            <a:ext cx="24873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Krona One"/>
                <a:ea typeface="Krona One"/>
                <a:cs typeface="Krona One"/>
                <a:sym typeface="Krona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71" name="Google Shape;271;p24"/>
          <p:cNvSpPr txBox="1">
            <a:spLocks noGrp="1"/>
          </p:cNvSpPr>
          <p:nvPr>
            <p:ph type="subTitle" idx="15"/>
          </p:nvPr>
        </p:nvSpPr>
        <p:spPr>
          <a:xfrm>
            <a:off x="5940618" y="3327921"/>
            <a:ext cx="24873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600" b="1">
                <a:solidFill>
                  <a:schemeClr val="dk1"/>
                </a:solidFill>
                <a:latin typeface="Krona One"/>
                <a:ea typeface="Krona One"/>
                <a:cs typeface="Krona One"/>
                <a:sym typeface="Krona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72" name="Google Shape;272;p24"/>
          <p:cNvSpPr/>
          <p:nvPr/>
        </p:nvSpPr>
        <p:spPr>
          <a:xfrm flipH="1">
            <a:off x="8548625" y="4134900"/>
            <a:ext cx="436200" cy="4362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p:cNvSpPr/>
          <p:nvPr/>
        </p:nvSpPr>
        <p:spPr>
          <a:xfrm flipH="1">
            <a:off x="8548625" y="3557300"/>
            <a:ext cx="436200" cy="4362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p:cNvSpPr/>
          <p:nvPr/>
        </p:nvSpPr>
        <p:spPr>
          <a:xfrm flipH="1">
            <a:off x="8548625" y="2979700"/>
            <a:ext cx="436200" cy="4362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275"/>
        <p:cNvGrpSpPr/>
        <p:nvPr/>
      </p:nvGrpSpPr>
      <p:grpSpPr>
        <a:xfrm>
          <a:off x="0" y="0"/>
          <a:ext cx="0" cy="0"/>
          <a:chOff x="0" y="0"/>
          <a:chExt cx="0" cy="0"/>
        </a:xfrm>
      </p:grpSpPr>
      <p:sp>
        <p:nvSpPr>
          <p:cNvPr id="276" name="Google Shape;276;p25"/>
          <p:cNvSpPr txBox="1">
            <a:spLocks noGrp="1"/>
          </p:cNvSpPr>
          <p:nvPr>
            <p:ph type="title" hasCustomPrompt="1"/>
          </p:nvPr>
        </p:nvSpPr>
        <p:spPr>
          <a:xfrm>
            <a:off x="715100" y="706172"/>
            <a:ext cx="4696800" cy="7689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b="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77" name="Google Shape;277;p25"/>
          <p:cNvSpPr txBox="1">
            <a:spLocks noGrp="1"/>
          </p:cNvSpPr>
          <p:nvPr>
            <p:ph type="subTitle" idx="1"/>
          </p:nvPr>
        </p:nvSpPr>
        <p:spPr>
          <a:xfrm>
            <a:off x="715100" y="1464173"/>
            <a:ext cx="4696800" cy="3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78" name="Google Shape;278;p25"/>
          <p:cNvSpPr txBox="1">
            <a:spLocks noGrp="1"/>
          </p:cNvSpPr>
          <p:nvPr>
            <p:ph type="title" idx="2" hasCustomPrompt="1"/>
          </p:nvPr>
        </p:nvSpPr>
        <p:spPr>
          <a:xfrm>
            <a:off x="2223600" y="2003878"/>
            <a:ext cx="4696800" cy="7689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b="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79" name="Google Shape;279;p25"/>
          <p:cNvSpPr txBox="1">
            <a:spLocks noGrp="1"/>
          </p:cNvSpPr>
          <p:nvPr>
            <p:ph type="subTitle" idx="3"/>
          </p:nvPr>
        </p:nvSpPr>
        <p:spPr>
          <a:xfrm>
            <a:off x="2223600" y="2764450"/>
            <a:ext cx="4696800" cy="3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80" name="Google Shape;280;p25"/>
          <p:cNvSpPr txBox="1">
            <a:spLocks noGrp="1"/>
          </p:cNvSpPr>
          <p:nvPr>
            <p:ph type="title" idx="4" hasCustomPrompt="1"/>
          </p:nvPr>
        </p:nvSpPr>
        <p:spPr>
          <a:xfrm>
            <a:off x="3732100" y="3301585"/>
            <a:ext cx="4696800" cy="7689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b="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81" name="Google Shape;281;p25"/>
          <p:cNvSpPr txBox="1">
            <a:spLocks noGrp="1"/>
          </p:cNvSpPr>
          <p:nvPr>
            <p:ph type="subTitle" idx="5"/>
          </p:nvPr>
        </p:nvSpPr>
        <p:spPr>
          <a:xfrm>
            <a:off x="3732100" y="4064728"/>
            <a:ext cx="4696800" cy="3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pic>
        <p:nvPicPr>
          <p:cNvPr id="282" name="Google Shape;282;p25"/>
          <p:cNvPicPr preferRelativeResize="0"/>
          <p:nvPr/>
        </p:nvPicPr>
        <p:blipFill>
          <a:blip r:embed="rId2">
            <a:alphaModFix amt="50000"/>
          </a:blip>
          <a:stretch>
            <a:fillRect/>
          </a:stretch>
        </p:blipFill>
        <p:spPr>
          <a:xfrm rot="-6763959">
            <a:off x="5549991" y="-1123547"/>
            <a:ext cx="4943863" cy="3952050"/>
          </a:xfrm>
          <a:prstGeom prst="rect">
            <a:avLst/>
          </a:prstGeom>
          <a:noFill/>
          <a:ln>
            <a:noFill/>
          </a:ln>
        </p:spPr>
      </p:pic>
      <p:pic>
        <p:nvPicPr>
          <p:cNvPr id="283" name="Google Shape;283;p25"/>
          <p:cNvPicPr preferRelativeResize="0"/>
          <p:nvPr/>
        </p:nvPicPr>
        <p:blipFill>
          <a:blip r:embed="rId3">
            <a:alphaModFix amt="50000"/>
          </a:blip>
          <a:stretch>
            <a:fillRect/>
          </a:stretch>
        </p:blipFill>
        <p:spPr>
          <a:xfrm rot="10800000" flipH="1">
            <a:off x="-1800875" y="3053292"/>
            <a:ext cx="3555951" cy="3334075"/>
          </a:xfrm>
          <a:prstGeom prst="rect">
            <a:avLst/>
          </a:prstGeom>
          <a:noFill/>
          <a:ln>
            <a:noFill/>
          </a:ln>
        </p:spPr>
      </p:pic>
      <p:sp>
        <p:nvSpPr>
          <p:cNvPr id="284" name="Google Shape;284;p25"/>
          <p:cNvSpPr/>
          <p:nvPr/>
        </p:nvSpPr>
        <p:spPr>
          <a:xfrm>
            <a:off x="715100" y="3919650"/>
            <a:ext cx="436200" cy="4362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5"/>
          <p:cNvSpPr/>
          <p:nvPr/>
        </p:nvSpPr>
        <p:spPr>
          <a:xfrm>
            <a:off x="715100" y="3342050"/>
            <a:ext cx="436200" cy="4362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715100" y="2764450"/>
            <a:ext cx="436200" cy="4362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5"/>
          <p:cNvSpPr/>
          <p:nvPr/>
        </p:nvSpPr>
        <p:spPr>
          <a:xfrm>
            <a:off x="8051245" y="-217663"/>
            <a:ext cx="1150800" cy="1150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5"/>
          <p:cNvSpPr/>
          <p:nvPr/>
        </p:nvSpPr>
        <p:spPr>
          <a:xfrm>
            <a:off x="7715250" y="-553628"/>
            <a:ext cx="1822500" cy="1822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89"/>
        <p:cNvGrpSpPr/>
        <p:nvPr/>
      </p:nvGrpSpPr>
      <p:grpSpPr>
        <a:xfrm>
          <a:off x="0" y="0"/>
          <a:ext cx="0" cy="0"/>
          <a:chOff x="0" y="0"/>
          <a:chExt cx="0" cy="0"/>
        </a:xfrm>
      </p:grpSpPr>
      <p:pic>
        <p:nvPicPr>
          <p:cNvPr id="290" name="Google Shape;290;p26"/>
          <p:cNvPicPr preferRelativeResize="0"/>
          <p:nvPr/>
        </p:nvPicPr>
        <p:blipFill>
          <a:blip r:embed="rId2">
            <a:alphaModFix amt="50000"/>
          </a:blip>
          <a:stretch>
            <a:fillRect/>
          </a:stretch>
        </p:blipFill>
        <p:spPr>
          <a:xfrm>
            <a:off x="-2227047" y="-1594622"/>
            <a:ext cx="5018943" cy="4705774"/>
          </a:xfrm>
          <a:prstGeom prst="rect">
            <a:avLst/>
          </a:prstGeom>
          <a:noFill/>
          <a:ln>
            <a:noFill/>
          </a:ln>
        </p:spPr>
      </p:pic>
      <p:cxnSp>
        <p:nvCxnSpPr>
          <p:cNvPr id="291" name="Google Shape;291;p26"/>
          <p:cNvCxnSpPr/>
          <p:nvPr/>
        </p:nvCxnSpPr>
        <p:spPr>
          <a:xfrm>
            <a:off x="-65250" y="306400"/>
            <a:ext cx="9274500" cy="0"/>
          </a:xfrm>
          <a:prstGeom prst="straightConnector1">
            <a:avLst/>
          </a:prstGeom>
          <a:noFill/>
          <a:ln w="9525" cap="flat" cmpd="sng">
            <a:solidFill>
              <a:schemeClr val="dk1"/>
            </a:solidFill>
            <a:prstDash val="solid"/>
            <a:round/>
            <a:headEnd type="none" w="med" len="med"/>
            <a:tailEnd type="none" w="med" len="med"/>
          </a:ln>
        </p:spPr>
      </p:cxnSp>
      <p:cxnSp>
        <p:nvCxnSpPr>
          <p:cNvPr id="292" name="Google Shape;292;p26"/>
          <p:cNvCxnSpPr/>
          <p:nvPr/>
        </p:nvCxnSpPr>
        <p:spPr>
          <a:xfrm>
            <a:off x="-65250" y="4837100"/>
            <a:ext cx="9274500" cy="0"/>
          </a:xfrm>
          <a:prstGeom prst="straightConnector1">
            <a:avLst/>
          </a:prstGeom>
          <a:noFill/>
          <a:ln w="9525" cap="flat" cmpd="sng">
            <a:solidFill>
              <a:schemeClr val="dk1"/>
            </a:solidFill>
            <a:prstDash val="solid"/>
            <a:round/>
            <a:headEnd type="none" w="med" len="med"/>
            <a:tailEnd type="none" w="med" len="med"/>
          </a:ln>
        </p:spPr>
      </p:cxnSp>
      <p:sp>
        <p:nvSpPr>
          <p:cNvPr id="293" name="Google Shape;293;p26"/>
          <p:cNvSpPr/>
          <p:nvPr/>
        </p:nvSpPr>
        <p:spPr>
          <a:xfrm flipH="1">
            <a:off x="422906" y="2526762"/>
            <a:ext cx="584400" cy="584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6"/>
          <p:cNvSpPr/>
          <p:nvPr/>
        </p:nvSpPr>
        <p:spPr>
          <a:xfrm flipH="1">
            <a:off x="422906" y="3258225"/>
            <a:ext cx="584400" cy="584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6"/>
          <p:cNvSpPr/>
          <p:nvPr/>
        </p:nvSpPr>
        <p:spPr>
          <a:xfrm flipH="1">
            <a:off x="422906" y="3989689"/>
            <a:ext cx="584400" cy="584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96" name="Google Shape;296;p26"/>
          <p:cNvPicPr preferRelativeResize="0"/>
          <p:nvPr/>
        </p:nvPicPr>
        <p:blipFill>
          <a:blip r:embed="rId3">
            <a:alphaModFix amt="50000"/>
          </a:blip>
          <a:stretch>
            <a:fillRect/>
          </a:stretch>
        </p:blipFill>
        <p:spPr>
          <a:xfrm rot="603618">
            <a:off x="5925624" y="3027512"/>
            <a:ext cx="5221680" cy="4174126"/>
          </a:xfrm>
          <a:prstGeom prst="rect">
            <a:avLst/>
          </a:prstGeom>
          <a:noFill/>
          <a:ln>
            <a:noFill/>
          </a:ln>
        </p:spPr>
      </p:pic>
      <p:sp>
        <p:nvSpPr>
          <p:cNvPr id="297" name="Google Shape;297;p26"/>
          <p:cNvSpPr txBox="1">
            <a:spLocks noGrp="1"/>
          </p:cNvSpPr>
          <p:nvPr>
            <p:ph type="ctrTitle"/>
          </p:nvPr>
        </p:nvSpPr>
        <p:spPr>
          <a:xfrm>
            <a:off x="3962119" y="728857"/>
            <a:ext cx="4466700" cy="945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5200"/>
              <a:buNone/>
              <a:defRPr sz="53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98" name="Google Shape;298;p26"/>
          <p:cNvSpPr txBox="1">
            <a:spLocks noGrp="1"/>
          </p:cNvSpPr>
          <p:nvPr>
            <p:ph type="subTitle" idx="1"/>
          </p:nvPr>
        </p:nvSpPr>
        <p:spPr>
          <a:xfrm>
            <a:off x="3962119" y="1686896"/>
            <a:ext cx="4466700" cy="1202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99" name="Google Shape;299;p26"/>
          <p:cNvSpPr txBox="1"/>
          <p:nvPr/>
        </p:nvSpPr>
        <p:spPr>
          <a:xfrm>
            <a:off x="3962125" y="3799051"/>
            <a:ext cx="4466700" cy="6735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sz="1200" b="1">
                <a:solidFill>
                  <a:schemeClr val="dk1"/>
                </a:solidFill>
                <a:latin typeface="Comfortaa"/>
                <a:ea typeface="Comfortaa"/>
                <a:cs typeface="Comfortaa"/>
                <a:sym typeface="Comfortaa"/>
              </a:rPr>
              <a:t>CREDITS:</a:t>
            </a:r>
            <a:r>
              <a:rPr lang="en" sz="1200">
                <a:solidFill>
                  <a:schemeClr val="dk1"/>
                </a:solidFill>
                <a:latin typeface="Comfortaa"/>
                <a:ea typeface="Comfortaa"/>
                <a:cs typeface="Comfortaa"/>
                <a:sym typeface="Comfortaa"/>
              </a:rPr>
              <a:t> This presentation template was created by </a:t>
            </a:r>
            <a:r>
              <a:rPr lang="en" sz="1200" b="1">
                <a:solidFill>
                  <a:schemeClr val="hlink"/>
                </a:solidFill>
                <a:uFill>
                  <a:noFill/>
                </a:uFill>
                <a:latin typeface="Comfortaa"/>
                <a:ea typeface="Comfortaa"/>
                <a:cs typeface="Comfortaa"/>
                <a:sym typeface="Comfortaa"/>
                <a:hlinkClick r:id="rId4"/>
              </a:rPr>
              <a:t>Slidesgo</a:t>
            </a:r>
            <a:r>
              <a:rPr lang="en" sz="1200">
                <a:solidFill>
                  <a:schemeClr val="dk1"/>
                </a:solidFill>
                <a:latin typeface="Comfortaa"/>
                <a:ea typeface="Comfortaa"/>
                <a:cs typeface="Comfortaa"/>
                <a:sym typeface="Comfortaa"/>
              </a:rPr>
              <a:t>, and includes icons by </a:t>
            </a:r>
            <a:r>
              <a:rPr lang="en" sz="1200" b="1">
                <a:solidFill>
                  <a:schemeClr val="dk1"/>
                </a:solidFill>
                <a:uFill>
                  <a:noFill/>
                </a:uFill>
                <a:latin typeface="Comfortaa"/>
                <a:ea typeface="Comfortaa"/>
                <a:cs typeface="Comfortaa"/>
                <a:sym typeface="Comfortaa"/>
                <a:hlinkClick r:id="rId5">
                  <a:extLst>
                    <a:ext uri="{A12FA001-AC4F-418D-AE19-62706E023703}">
                      <ahyp:hlinkClr xmlns:ahyp="http://schemas.microsoft.com/office/drawing/2018/hyperlinkcolor" val="tx"/>
                    </a:ext>
                  </a:extLst>
                </a:hlinkClick>
              </a:rPr>
              <a:t>Flaticon</a:t>
            </a:r>
            <a:r>
              <a:rPr lang="en" sz="1200">
                <a:solidFill>
                  <a:schemeClr val="dk1"/>
                </a:solidFill>
                <a:latin typeface="Comfortaa"/>
                <a:ea typeface="Comfortaa"/>
                <a:cs typeface="Comfortaa"/>
                <a:sym typeface="Comfortaa"/>
              </a:rPr>
              <a:t> and infographics &amp; images by</a:t>
            </a:r>
            <a:r>
              <a:rPr lang="en" sz="1200" b="1">
                <a:solidFill>
                  <a:schemeClr val="dk1"/>
                </a:solidFill>
                <a:latin typeface="Comfortaa"/>
                <a:ea typeface="Comfortaa"/>
                <a:cs typeface="Comfortaa"/>
                <a:sym typeface="Comfortaa"/>
              </a:rPr>
              <a:t> </a:t>
            </a:r>
            <a:r>
              <a:rPr lang="en" sz="1200" b="1">
                <a:solidFill>
                  <a:schemeClr val="dk1"/>
                </a:solidFill>
                <a:uFill>
                  <a:noFill/>
                </a:uFill>
                <a:latin typeface="Comfortaa"/>
                <a:ea typeface="Comfortaa"/>
                <a:cs typeface="Comfortaa"/>
                <a:sym typeface="Comfortaa"/>
                <a:hlinkClick r:id="rId6">
                  <a:extLst>
                    <a:ext uri="{A12FA001-AC4F-418D-AE19-62706E023703}">
                      <ahyp:hlinkClr xmlns:ahyp="http://schemas.microsoft.com/office/drawing/2018/hyperlinkcolor" val="tx"/>
                    </a:ext>
                  </a:extLst>
                </a:hlinkClick>
              </a:rPr>
              <a:t>Freepik</a:t>
            </a:r>
            <a:endParaRPr sz="1200" b="1">
              <a:solidFill>
                <a:schemeClr val="dk1"/>
              </a:solidFill>
              <a:highlight>
                <a:srgbClr val="DFDEFC"/>
              </a:highlight>
              <a:latin typeface="Comfortaa"/>
              <a:ea typeface="Comfortaa"/>
              <a:cs typeface="Comfortaa"/>
              <a:sym typeface="Comfortaa"/>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00"/>
        <p:cNvGrpSpPr/>
        <p:nvPr/>
      </p:nvGrpSpPr>
      <p:grpSpPr>
        <a:xfrm>
          <a:off x="0" y="0"/>
          <a:ext cx="0" cy="0"/>
          <a:chOff x="0" y="0"/>
          <a:chExt cx="0" cy="0"/>
        </a:xfrm>
      </p:grpSpPr>
      <p:pic>
        <p:nvPicPr>
          <p:cNvPr id="301" name="Google Shape;301;p27"/>
          <p:cNvPicPr preferRelativeResize="0"/>
          <p:nvPr/>
        </p:nvPicPr>
        <p:blipFill>
          <a:blip r:embed="rId2">
            <a:alphaModFix amt="50000"/>
          </a:blip>
          <a:stretch>
            <a:fillRect/>
          </a:stretch>
        </p:blipFill>
        <p:spPr>
          <a:xfrm>
            <a:off x="-903872" y="3153065"/>
            <a:ext cx="5018943" cy="4705774"/>
          </a:xfrm>
          <a:prstGeom prst="rect">
            <a:avLst/>
          </a:prstGeom>
          <a:noFill/>
          <a:ln>
            <a:noFill/>
          </a:ln>
        </p:spPr>
      </p:pic>
      <p:cxnSp>
        <p:nvCxnSpPr>
          <p:cNvPr id="302" name="Google Shape;302;p27"/>
          <p:cNvCxnSpPr/>
          <p:nvPr/>
        </p:nvCxnSpPr>
        <p:spPr>
          <a:xfrm>
            <a:off x="-65250" y="306400"/>
            <a:ext cx="9274500" cy="0"/>
          </a:xfrm>
          <a:prstGeom prst="straightConnector1">
            <a:avLst/>
          </a:prstGeom>
          <a:noFill/>
          <a:ln w="9525" cap="flat" cmpd="sng">
            <a:solidFill>
              <a:schemeClr val="dk1"/>
            </a:solidFill>
            <a:prstDash val="solid"/>
            <a:round/>
            <a:headEnd type="none" w="med" len="med"/>
            <a:tailEnd type="none" w="med" len="med"/>
          </a:ln>
        </p:spPr>
      </p:cxnSp>
      <p:cxnSp>
        <p:nvCxnSpPr>
          <p:cNvPr id="303" name="Google Shape;303;p27"/>
          <p:cNvCxnSpPr/>
          <p:nvPr/>
        </p:nvCxnSpPr>
        <p:spPr>
          <a:xfrm>
            <a:off x="-65250" y="4837100"/>
            <a:ext cx="9274500" cy="0"/>
          </a:xfrm>
          <a:prstGeom prst="straightConnector1">
            <a:avLst/>
          </a:prstGeom>
          <a:noFill/>
          <a:ln w="9525" cap="flat" cmpd="sng">
            <a:solidFill>
              <a:schemeClr val="dk1"/>
            </a:solidFill>
            <a:prstDash val="solid"/>
            <a:round/>
            <a:headEnd type="none" w="med" len="med"/>
            <a:tailEnd type="none" w="med" len="med"/>
          </a:ln>
        </p:spPr>
      </p:cxnSp>
      <p:pic>
        <p:nvPicPr>
          <p:cNvPr id="304" name="Google Shape;304;p27"/>
          <p:cNvPicPr preferRelativeResize="0"/>
          <p:nvPr/>
        </p:nvPicPr>
        <p:blipFill>
          <a:blip r:embed="rId3">
            <a:alphaModFix amt="50000"/>
          </a:blip>
          <a:stretch>
            <a:fillRect/>
          </a:stretch>
        </p:blipFill>
        <p:spPr>
          <a:xfrm rot="3147864">
            <a:off x="5310623" y="-1552063"/>
            <a:ext cx="5221680" cy="4174126"/>
          </a:xfrm>
          <a:prstGeom prst="rect">
            <a:avLst/>
          </a:prstGeom>
          <a:noFill/>
          <a:ln>
            <a:noFill/>
          </a:ln>
        </p:spPr>
      </p:pic>
      <p:grpSp>
        <p:nvGrpSpPr>
          <p:cNvPr id="305" name="Google Shape;305;p27"/>
          <p:cNvGrpSpPr/>
          <p:nvPr/>
        </p:nvGrpSpPr>
        <p:grpSpPr>
          <a:xfrm flipH="1">
            <a:off x="-903875" y="3770007"/>
            <a:ext cx="1962225" cy="1962225"/>
            <a:chOff x="-909531" y="-1012956"/>
            <a:chExt cx="1687500" cy="1687500"/>
          </a:xfrm>
        </p:grpSpPr>
        <p:sp>
          <p:nvSpPr>
            <p:cNvPr id="306" name="Google Shape;306;p27"/>
            <p:cNvSpPr/>
            <p:nvPr/>
          </p:nvSpPr>
          <p:spPr>
            <a:xfrm>
              <a:off x="-434075" y="-537500"/>
              <a:ext cx="736500" cy="736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7"/>
            <p:cNvSpPr/>
            <p:nvPr/>
          </p:nvSpPr>
          <p:spPr>
            <a:xfrm>
              <a:off x="-909531" y="-1012956"/>
              <a:ext cx="1687500" cy="1687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7"/>
            <p:cNvSpPr/>
            <p:nvPr/>
          </p:nvSpPr>
          <p:spPr>
            <a:xfrm>
              <a:off x="-686000" y="-789475"/>
              <a:ext cx="1240500" cy="124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 name="Google Shape;309;p27"/>
          <p:cNvSpPr/>
          <p:nvPr/>
        </p:nvSpPr>
        <p:spPr>
          <a:xfrm rot="-5400000" flipH="1">
            <a:off x="7992700" y="535000"/>
            <a:ext cx="436200" cy="4362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7"/>
          <p:cNvSpPr/>
          <p:nvPr/>
        </p:nvSpPr>
        <p:spPr>
          <a:xfrm rot="-5400000" flipH="1">
            <a:off x="7415100" y="535000"/>
            <a:ext cx="436200" cy="4362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7"/>
          <p:cNvSpPr/>
          <p:nvPr/>
        </p:nvSpPr>
        <p:spPr>
          <a:xfrm rot="-5400000" flipH="1">
            <a:off x="6837500" y="535000"/>
            <a:ext cx="436200" cy="4362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12"/>
        <p:cNvGrpSpPr/>
        <p:nvPr/>
      </p:nvGrpSpPr>
      <p:grpSpPr>
        <a:xfrm>
          <a:off x="0" y="0"/>
          <a:ext cx="0" cy="0"/>
          <a:chOff x="0" y="0"/>
          <a:chExt cx="0" cy="0"/>
        </a:xfrm>
      </p:grpSpPr>
      <p:pic>
        <p:nvPicPr>
          <p:cNvPr id="313" name="Google Shape;313;p28"/>
          <p:cNvPicPr preferRelativeResize="0"/>
          <p:nvPr/>
        </p:nvPicPr>
        <p:blipFill>
          <a:blip r:embed="rId2">
            <a:alphaModFix amt="50000"/>
          </a:blip>
          <a:stretch>
            <a:fillRect/>
          </a:stretch>
        </p:blipFill>
        <p:spPr>
          <a:xfrm>
            <a:off x="4734600" y="4062625"/>
            <a:ext cx="2503045" cy="2346876"/>
          </a:xfrm>
          <a:prstGeom prst="rect">
            <a:avLst/>
          </a:prstGeom>
          <a:noFill/>
          <a:ln>
            <a:noFill/>
          </a:ln>
        </p:spPr>
      </p:pic>
      <p:pic>
        <p:nvPicPr>
          <p:cNvPr id="314" name="Google Shape;314;p28"/>
          <p:cNvPicPr preferRelativeResize="0"/>
          <p:nvPr/>
        </p:nvPicPr>
        <p:blipFill>
          <a:blip r:embed="rId2">
            <a:alphaModFix amt="50000"/>
          </a:blip>
          <a:stretch>
            <a:fillRect/>
          </a:stretch>
        </p:blipFill>
        <p:spPr>
          <a:xfrm>
            <a:off x="-2451250" y="-2127775"/>
            <a:ext cx="5382074" cy="5046250"/>
          </a:xfrm>
          <a:prstGeom prst="rect">
            <a:avLst/>
          </a:prstGeom>
          <a:noFill/>
          <a:ln>
            <a:noFill/>
          </a:ln>
        </p:spPr>
      </p:pic>
      <p:sp>
        <p:nvSpPr>
          <p:cNvPr id="315" name="Google Shape;315;p28"/>
          <p:cNvSpPr/>
          <p:nvPr/>
        </p:nvSpPr>
        <p:spPr>
          <a:xfrm rot="-8353279" flipH="1">
            <a:off x="7471464" y="849278"/>
            <a:ext cx="2144108" cy="648322"/>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8"/>
          <p:cNvSpPr/>
          <p:nvPr/>
        </p:nvSpPr>
        <p:spPr>
          <a:xfrm rot="5400000" flipH="1">
            <a:off x="2055600" y="4407005"/>
            <a:ext cx="736500" cy="736500"/>
          </a:xfrm>
          <a:prstGeom prst="mathPlus">
            <a:avLst>
              <a:gd name="adj1" fmla="val 1069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8"/>
          <p:cNvSpPr/>
          <p:nvPr/>
        </p:nvSpPr>
        <p:spPr>
          <a:xfrm rot="5400000" flipH="1">
            <a:off x="1332600" y="4407005"/>
            <a:ext cx="736500" cy="736500"/>
          </a:xfrm>
          <a:prstGeom prst="mathPlus">
            <a:avLst>
              <a:gd name="adj1" fmla="val 1069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8"/>
          <p:cNvSpPr/>
          <p:nvPr/>
        </p:nvSpPr>
        <p:spPr>
          <a:xfrm rot="5400000" flipH="1">
            <a:off x="596100" y="4407005"/>
            <a:ext cx="736500" cy="736500"/>
          </a:xfrm>
          <a:prstGeom prst="mathPlus">
            <a:avLst>
              <a:gd name="adj1" fmla="val 1069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8"/>
          <p:cNvSpPr/>
          <p:nvPr/>
        </p:nvSpPr>
        <p:spPr>
          <a:xfrm rot="-8353279" flipH="1">
            <a:off x="7471464" y="532478"/>
            <a:ext cx="2144108" cy="648322"/>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8"/>
          <p:cNvSpPr/>
          <p:nvPr/>
        </p:nvSpPr>
        <p:spPr>
          <a:xfrm rot="-8353279" flipH="1">
            <a:off x="7471464" y="215678"/>
            <a:ext cx="2144108" cy="648322"/>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24"/>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25"/>
        <p:cNvGrpSpPr/>
        <p:nvPr/>
      </p:nvGrpSpPr>
      <p:grpSpPr>
        <a:xfrm>
          <a:off x="0" y="0"/>
          <a:ext cx="0" cy="0"/>
          <a:chOff x="0" y="0"/>
          <a:chExt cx="0" cy="0"/>
        </a:xfrm>
      </p:grpSpPr>
      <p:sp>
        <p:nvSpPr>
          <p:cNvPr id="326" name="Google Shape;326;p3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
        <p:cNvGrpSpPr/>
        <p:nvPr/>
      </p:nvGrpSpPr>
      <p:grpSpPr>
        <a:xfrm>
          <a:off x="0" y="0"/>
          <a:ext cx="0" cy="0"/>
          <a:chOff x="0" y="0"/>
          <a:chExt cx="0" cy="0"/>
        </a:xfrm>
      </p:grpSpPr>
      <p:sp>
        <p:nvSpPr>
          <p:cNvPr id="33" name="Google Shape;33;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29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 name="Google Shape;34;p4"/>
          <p:cNvSpPr txBox="1">
            <a:spLocks noGrp="1"/>
          </p:cNvSpPr>
          <p:nvPr>
            <p:ph type="body" idx="1"/>
          </p:nvPr>
        </p:nvSpPr>
        <p:spPr>
          <a:xfrm>
            <a:off x="720000" y="1152475"/>
            <a:ext cx="7704000" cy="3471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9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pic>
        <p:nvPicPr>
          <p:cNvPr id="35" name="Google Shape;35;p4"/>
          <p:cNvPicPr preferRelativeResize="0"/>
          <p:nvPr/>
        </p:nvPicPr>
        <p:blipFill>
          <a:blip r:embed="rId2">
            <a:alphaModFix amt="50000"/>
          </a:blip>
          <a:stretch>
            <a:fillRect/>
          </a:stretch>
        </p:blipFill>
        <p:spPr>
          <a:xfrm>
            <a:off x="7821750" y="-927300"/>
            <a:ext cx="2732126" cy="2561626"/>
          </a:xfrm>
          <a:prstGeom prst="rect">
            <a:avLst/>
          </a:prstGeom>
          <a:noFill/>
          <a:ln>
            <a:noFill/>
          </a:ln>
        </p:spPr>
      </p:pic>
      <p:pic>
        <p:nvPicPr>
          <p:cNvPr id="36" name="Google Shape;36;p4"/>
          <p:cNvPicPr preferRelativeResize="0"/>
          <p:nvPr/>
        </p:nvPicPr>
        <p:blipFill>
          <a:blip r:embed="rId3">
            <a:alphaModFix amt="50000"/>
          </a:blip>
          <a:stretch>
            <a:fillRect/>
          </a:stretch>
        </p:blipFill>
        <p:spPr>
          <a:xfrm rot="1361689" flipH="1">
            <a:off x="-2457224" y="2481375"/>
            <a:ext cx="5229849" cy="4180651"/>
          </a:xfrm>
          <a:prstGeom prst="rect">
            <a:avLst/>
          </a:prstGeom>
          <a:noFill/>
          <a:ln>
            <a:noFill/>
          </a:ln>
        </p:spPr>
      </p:pic>
      <p:sp>
        <p:nvSpPr>
          <p:cNvPr id="37" name="Google Shape;37;p4"/>
          <p:cNvSpPr/>
          <p:nvPr/>
        </p:nvSpPr>
        <p:spPr>
          <a:xfrm rot="7301398">
            <a:off x="8046471" y="3297745"/>
            <a:ext cx="2813129" cy="850788"/>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 name="Google Shape;38;p4"/>
          <p:cNvGrpSpPr/>
          <p:nvPr/>
        </p:nvGrpSpPr>
        <p:grpSpPr>
          <a:xfrm>
            <a:off x="-909531" y="-927306"/>
            <a:ext cx="1687500" cy="1687500"/>
            <a:chOff x="-909531" y="-1012956"/>
            <a:chExt cx="1687500" cy="1687500"/>
          </a:xfrm>
        </p:grpSpPr>
        <p:sp>
          <p:nvSpPr>
            <p:cNvPr id="39" name="Google Shape;39;p4"/>
            <p:cNvSpPr/>
            <p:nvPr/>
          </p:nvSpPr>
          <p:spPr>
            <a:xfrm>
              <a:off x="-434075" y="-537500"/>
              <a:ext cx="736500" cy="736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a:off x="-909531" y="-1012956"/>
              <a:ext cx="1687500" cy="1687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686000" y="-789475"/>
              <a:ext cx="1240500" cy="124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2"/>
        <p:cNvGrpSpPr/>
        <p:nvPr/>
      </p:nvGrpSpPr>
      <p:grpSpPr>
        <a:xfrm>
          <a:off x="0" y="0"/>
          <a:ext cx="0" cy="0"/>
          <a:chOff x="0" y="0"/>
          <a:chExt cx="0" cy="0"/>
        </a:xfrm>
      </p:grpSpPr>
      <p:pic>
        <p:nvPicPr>
          <p:cNvPr id="43" name="Google Shape;43;p5"/>
          <p:cNvPicPr preferRelativeResize="0"/>
          <p:nvPr/>
        </p:nvPicPr>
        <p:blipFill>
          <a:blip r:embed="rId2">
            <a:alphaModFix amt="50000"/>
          </a:blip>
          <a:stretch>
            <a:fillRect/>
          </a:stretch>
        </p:blipFill>
        <p:spPr>
          <a:xfrm rot="5400009">
            <a:off x="6743222" y="2523034"/>
            <a:ext cx="5217683" cy="4170928"/>
          </a:xfrm>
          <a:prstGeom prst="rect">
            <a:avLst/>
          </a:prstGeom>
          <a:noFill/>
          <a:ln>
            <a:noFill/>
          </a:ln>
        </p:spPr>
      </p:pic>
      <p:pic>
        <p:nvPicPr>
          <p:cNvPr id="44" name="Google Shape;44;p5"/>
          <p:cNvPicPr preferRelativeResize="0"/>
          <p:nvPr/>
        </p:nvPicPr>
        <p:blipFill>
          <a:blip r:embed="rId3">
            <a:alphaModFix amt="50000"/>
          </a:blip>
          <a:stretch>
            <a:fillRect/>
          </a:stretch>
        </p:blipFill>
        <p:spPr>
          <a:xfrm>
            <a:off x="-2455850" y="-1576975"/>
            <a:ext cx="4039899" cy="3787826"/>
          </a:xfrm>
          <a:prstGeom prst="rect">
            <a:avLst/>
          </a:prstGeom>
          <a:noFill/>
          <a:ln>
            <a:noFill/>
          </a:ln>
        </p:spPr>
      </p:pic>
      <p:grpSp>
        <p:nvGrpSpPr>
          <p:cNvPr id="45" name="Google Shape;45;p5"/>
          <p:cNvGrpSpPr/>
          <p:nvPr/>
        </p:nvGrpSpPr>
        <p:grpSpPr>
          <a:xfrm>
            <a:off x="7895271" y="-1227098"/>
            <a:ext cx="2047205" cy="3437950"/>
            <a:chOff x="7895271" y="-1227098"/>
            <a:chExt cx="2047205" cy="3437950"/>
          </a:xfrm>
        </p:grpSpPr>
        <p:sp>
          <p:nvSpPr>
            <p:cNvPr id="46" name="Google Shape;46;p5"/>
            <p:cNvSpPr/>
            <p:nvPr/>
          </p:nvSpPr>
          <p:spPr>
            <a:xfrm rot="8353279">
              <a:off x="7846817" y="425507"/>
              <a:ext cx="2144108" cy="648322"/>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rot="8353279">
              <a:off x="7846822" y="941091"/>
              <a:ext cx="2144108" cy="648322"/>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8353279">
              <a:off x="7846822" y="-90076"/>
              <a:ext cx="2144108" cy="648322"/>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5"/>
            <p:cNvSpPr/>
            <p:nvPr/>
          </p:nvSpPr>
          <p:spPr>
            <a:xfrm rot="8353279">
              <a:off x="7846822" y="-605659"/>
              <a:ext cx="2144108" cy="648322"/>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 name="Google Shape;50;p5"/>
          <p:cNvSpPr/>
          <p:nvPr/>
        </p:nvSpPr>
        <p:spPr>
          <a:xfrm>
            <a:off x="234792" y="2728642"/>
            <a:ext cx="736500" cy="736500"/>
          </a:xfrm>
          <a:prstGeom prst="mathPlus">
            <a:avLst>
              <a:gd name="adj1" fmla="val 1069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a:off x="234792" y="3451642"/>
            <a:ext cx="736500" cy="736500"/>
          </a:xfrm>
          <a:prstGeom prst="mathPlus">
            <a:avLst>
              <a:gd name="adj1" fmla="val 1069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234792" y="4188142"/>
            <a:ext cx="736500" cy="736500"/>
          </a:xfrm>
          <a:prstGeom prst="mathPlus">
            <a:avLst>
              <a:gd name="adj1" fmla="val 1069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txBox="1">
            <a:spLocks noGrp="1"/>
          </p:cNvSpPr>
          <p:nvPr>
            <p:ph type="subTitle" idx="1"/>
          </p:nvPr>
        </p:nvSpPr>
        <p:spPr>
          <a:xfrm>
            <a:off x="3304594" y="1333475"/>
            <a:ext cx="3468300" cy="4359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SzPts val="2500"/>
              <a:buFont typeface="Bebas Neue"/>
              <a:buNone/>
              <a:defRPr sz="1600" b="1">
                <a:latin typeface="Krona One"/>
                <a:ea typeface="Krona One"/>
                <a:cs typeface="Krona One"/>
                <a:sym typeface="Krona On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54" name="Google Shape;54;p5"/>
          <p:cNvSpPr txBox="1">
            <a:spLocks noGrp="1"/>
          </p:cNvSpPr>
          <p:nvPr>
            <p:ph type="subTitle" idx="2"/>
          </p:nvPr>
        </p:nvSpPr>
        <p:spPr>
          <a:xfrm>
            <a:off x="3304869" y="2894284"/>
            <a:ext cx="3467700" cy="435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500"/>
              <a:buFont typeface="Bebas Neue"/>
              <a:buNone/>
              <a:defRPr sz="1600" b="1">
                <a:latin typeface="Krona One"/>
                <a:ea typeface="Krona One"/>
                <a:cs typeface="Krona One"/>
                <a:sym typeface="Krona On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55" name="Google Shape;5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9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6" name="Google Shape;56;p5"/>
          <p:cNvSpPr txBox="1">
            <a:spLocks noGrp="1"/>
          </p:cNvSpPr>
          <p:nvPr>
            <p:ph type="subTitle" idx="3"/>
          </p:nvPr>
        </p:nvSpPr>
        <p:spPr>
          <a:xfrm>
            <a:off x="3304594" y="1661923"/>
            <a:ext cx="3468300" cy="9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 name="Google Shape;57;p5"/>
          <p:cNvSpPr txBox="1">
            <a:spLocks noGrp="1"/>
          </p:cNvSpPr>
          <p:nvPr>
            <p:ph type="subTitle" idx="4"/>
          </p:nvPr>
        </p:nvSpPr>
        <p:spPr>
          <a:xfrm>
            <a:off x="3304869" y="3222725"/>
            <a:ext cx="3467700" cy="9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8"/>
        <p:cNvGrpSpPr/>
        <p:nvPr/>
      </p:nvGrpSpPr>
      <p:grpSpPr>
        <a:xfrm>
          <a:off x="0" y="0"/>
          <a:ext cx="0" cy="0"/>
          <a:chOff x="0" y="0"/>
          <a:chExt cx="0" cy="0"/>
        </a:xfrm>
      </p:grpSpPr>
      <p:pic>
        <p:nvPicPr>
          <p:cNvPr id="59" name="Google Shape;59;p6"/>
          <p:cNvPicPr preferRelativeResize="0"/>
          <p:nvPr/>
        </p:nvPicPr>
        <p:blipFill>
          <a:blip r:embed="rId2">
            <a:alphaModFix amt="50000"/>
          </a:blip>
          <a:stretch>
            <a:fillRect/>
          </a:stretch>
        </p:blipFill>
        <p:spPr>
          <a:xfrm>
            <a:off x="7246825" y="2941462"/>
            <a:ext cx="3555951" cy="3334075"/>
          </a:xfrm>
          <a:prstGeom prst="rect">
            <a:avLst/>
          </a:prstGeom>
          <a:noFill/>
          <a:ln>
            <a:noFill/>
          </a:ln>
        </p:spPr>
      </p:pic>
      <p:sp>
        <p:nvSpPr>
          <p:cNvPr id="60" name="Google Shape;60;p6"/>
          <p:cNvSpPr/>
          <p:nvPr/>
        </p:nvSpPr>
        <p:spPr>
          <a:xfrm rot="2064620">
            <a:off x="-1682881" y="4667637"/>
            <a:ext cx="2813051" cy="850753"/>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2064620">
            <a:off x="-1682881" y="4183112"/>
            <a:ext cx="2813051" cy="850753"/>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6"/>
          <p:cNvSpPr/>
          <p:nvPr/>
        </p:nvSpPr>
        <p:spPr>
          <a:xfrm rot="2064620">
            <a:off x="-1682881" y="3698587"/>
            <a:ext cx="2813051" cy="850753"/>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3" name="Google Shape;63;p6"/>
          <p:cNvPicPr preferRelativeResize="0"/>
          <p:nvPr/>
        </p:nvPicPr>
        <p:blipFill>
          <a:blip r:embed="rId3">
            <a:alphaModFix amt="50000"/>
          </a:blip>
          <a:stretch>
            <a:fillRect/>
          </a:stretch>
        </p:blipFill>
        <p:spPr>
          <a:xfrm rot="6">
            <a:off x="-1875127" y="-1786493"/>
            <a:ext cx="5180472" cy="4141185"/>
          </a:xfrm>
          <a:prstGeom prst="rect">
            <a:avLst/>
          </a:prstGeom>
          <a:noFill/>
          <a:ln>
            <a:noFill/>
          </a:ln>
        </p:spPr>
      </p:pic>
      <p:sp>
        <p:nvSpPr>
          <p:cNvPr id="64" name="Google Shape;6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5"/>
        <p:cNvGrpSpPr/>
        <p:nvPr/>
      </p:nvGrpSpPr>
      <p:grpSpPr>
        <a:xfrm>
          <a:off x="0" y="0"/>
          <a:ext cx="0" cy="0"/>
          <a:chOff x="0" y="0"/>
          <a:chExt cx="0" cy="0"/>
        </a:xfrm>
      </p:grpSpPr>
      <p:pic>
        <p:nvPicPr>
          <p:cNvPr id="66" name="Google Shape;66;p7"/>
          <p:cNvPicPr preferRelativeResize="0"/>
          <p:nvPr/>
        </p:nvPicPr>
        <p:blipFill>
          <a:blip r:embed="rId2">
            <a:alphaModFix amt="50000"/>
          </a:blip>
          <a:stretch>
            <a:fillRect/>
          </a:stretch>
        </p:blipFill>
        <p:spPr>
          <a:xfrm>
            <a:off x="-1605200" y="-602425"/>
            <a:ext cx="3555951" cy="3334075"/>
          </a:xfrm>
          <a:prstGeom prst="rect">
            <a:avLst/>
          </a:prstGeom>
          <a:noFill/>
          <a:ln>
            <a:noFill/>
          </a:ln>
        </p:spPr>
      </p:pic>
      <p:pic>
        <p:nvPicPr>
          <p:cNvPr id="67" name="Google Shape;67;p7"/>
          <p:cNvPicPr preferRelativeResize="0"/>
          <p:nvPr/>
        </p:nvPicPr>
        <p:blipFill>
          <a:blip r:embed="rId2">
            <a:alphaModFix amt="50000"/>
          </a:blip>
          <a:stretch>
            <a:fillRect/>
          </a:stretch>
        </p:blipFill>
        <p:spPr>
          <a:xfrm>
            <a:off x="715100" y="3280050"/>
            <a:ext cx="3555951" cy="3334075"/>
          </a:xfrm>
          <a:prstGeom prst="rect">
            <a:avLst/>
          </a:prstGeom>
          <a:noFill/>
          <a:ln>
            <a:noFill/>
          </a:ln>
        </p:spPr>
      </p:pic>
      <p:sp>
        <p:nvSpPr>
          <p:cNvPr id="68" name="Google Shape;68;p7"/>
          <p:cNvSpPr/>
          <p:nvPr/>
        </p:nvSpPr>
        <p:spPr>
          <a:xfrm rot="8353279">
            <a:off x="50942" y="-471734"/>
            <a:ext cx="2144108" cy="648322"/>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7"/>
          <p:cNvSpPr/>
          <p:nvPr/>
        </p:nvSpPr>
        <p:spPr>
          <a:xfrm rot="8353279">
            <a:off x="527497" y="-471734"/>
            <a:ext cx="2144108" cy="648322"/>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3500"/>
              <a:buNone/>
              <a:defRPr sz="2900"/>
            </a:lvl1pPr>
            <a:lvl2pPr lvl="1" rtl="0">
              <a:lnSpc>
                <a:spcPct val="100000"/>
              </a:lnSpc>
              <a:spcBef>
                <a:spcPts val="0"/>
              </a:spcBef>
              <a:spcAft>
                <a:spcPts val="0"/>
              </a:spcAft>
              <a:buSzPts val="3500"/>
              <a:buNone/>
              <a:defRPr/>
            </a:lvl2pPr>
            <a:lvl3pPr lvl="2" rtl="0">
              <a:lnSpc>
                <a:spcPct val="100000"/>
              </a:lnSpc>
              <a:spcBef>
                <a:spcPts val="0"/>
              </a:spcBef>
              <a:spcAft>
                <a:spcPts val="0"/>
              </a:spcAft>
              <a:buSzPts val="3500"/>
              <a:buNone/>
              <a:defRPr/>
            </a:lvl3pPr>
            <a:lvl4pPr lvl="3" rtl="0">
              <a:lnSpc>
                <a:spcPct val="100000"/>
              </a:lnSpc>
              <a:spcBef>
                <a:spcPts val="0"/>
              </a:spcBef>
              <a:spcAft>
                <a:spcPts val="0"/>
              </a:spcAft>
              <a:buSzPts val="3500"/>
              <a:buNone/>
              <a:defRPr/>
            </a:lvl4pPr>
            <a:lvl5pPr lvl="4" rtl="0">
              <a:lnSpc>
                <a:spcPct val="100000"/>
              </a:lnSpc>
              <a:spcBef>
                <a:spcPts val="0"/>
              </a:spcBef>
              <a:spcAft>
                <a:spcPts val="0"/>
              </a:spcAft>
              <a:buSzPts val="3500"/>
              <a:buNone/>
              <a:defRPr/>
            </a:lvl5pPr>
            <a:lvl6pPr lvl="5" rtl="0">
              <a:lnSpc>
                <a:spcPct val="100000"/>
              </a:lnSpc>
              <a:spcBef>
                <a:spcPts val="0"/>
              </a:spcBef>
              <a:spcAft>
                <a:spcPts val="0"/>
              </a:spcAft>
              <a:buSzPts val="3500"/>
              <a:buNone/>
              <a:defRPr/>
            </a:lvl6pPr>
            <a:lvl7pPr lvl="6" rtl="0">
              <a:lnSpc>
                <a:spcPct val="100000"/>
              </a:lnSpc>
              <a:spcBef>
                <a:spcPts val="0"/>
              </a:spcBef>
              <a:spcAft>
                <a:spcPts val="0"/>
              </a:spcAft>
              <a:buSzPts val="3500"/>
              <a:buNone/>
              <a:defRPr/>
            </a:lvl7pPr>
            <a:lvl8pPr lvl="7" rtl="0">
              <a:lnSpc>
                <a:spcPct val="100000"/>
              </a:lnSpc>
              <a:spcBef>
                <a:spcPts val="0"/>
              </a:spcBef>
              <a:spcAft>
                <a:spcPts val="0"/>
              </a:spcAft>
              <a:buSzPts val="3500"/>
              <a:buNone/>
              <a:defRPr/>
            </a:lvl8pPr>
            <a:lvl9pPr lvl="8" rtl="0">
              <a:lnSpc>
                <a:spcPct val="100000"/>
              </a:lnSpc>
              <a:spcBef>
                <a:spcPts val="0"/>
              </a:spcBef>
              <a:spcAft>
                <a:spcPts val="0"/>
              </a:spcAft>
              <a:buSzPts val="3500"/>
              <a:buNone/>
              <a:defRPr/>
            </a:lvl9pPr>
          </a:lstStyle>
          <a:p>
            <a:endParaRPr/>
          </a:p>
        </p:txBody>
      </p:sp>
      <p:sp>
        <p:nvSpPr>
          <p:cNvPr id="71" name="Google Shape;71;p7"/>
          <p:cNvSpPr txBox="1">
            <a:spLocks noGrp="1"/>
          </p:cNvSpPr>
          <p:nvPr>
            <p:ph type="subTitle" idx="1"/>
          </p:nvPr>
        </p:nvSpPr>
        <p:spPr>
          <a:xfrm>
            <a:off x="4773925" y="1314775"/>
            <a:ext cx="3459300" cy="168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72" name="Google Shape;72;p7"/>
          <p:cNvSpPr>
            <a:spLocks noGrp="1"/>
          </p:cNvSpPr>
          <p:nvPr>
            <p:ph type="pic" idx="2"/>
          </p:nvPr>
        </p:nvSpPr>
        <p:spPr>
          <a:xfrm>
            <a:off x="910775" y="1314775"/>
            <a:ext cx="3459300" cy="3146700"/>
          </a:xfrm>
          <a:prstGeom prst="rect">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3"/>
        <p:cNvGrpSpPr/>
        <p:nvPr/>
      </p:nvGrpSpPr>
      <p:grpSpPr>
        <a:xfrm>
          <a:off x="0" y="0"/>
          <a:ext cx="0" cy="0"/>
          <a:chOff x="0" y="0"/>
          <a:chExt cx="0" cy="0"/>
        </a:xfrm>
      </p:grpSpPr>
      <p:pic>
        <p:nvPicPr>
          <p:cNvPr id="74" name="Google Shape;74;p8"/>
          <p:cNvPicPr preferRelativeResize="0"/>
          <p:nvPr/>
        </p:nvPicPr>
        <p:blipFill>
          <a:blip r:embed="rId2">
            <a:alphaModFix amt="50000"/>
          </a:blip>
          <a:stretch>
            <a:fillRect/>
          </a:stretch>
        </p:blipFill>
        <p:spPr>
          <a:xfrm>
            <a:off x="-2564850" y="2809313"/>
            <a:ext cx="4558700" cy="4274249"/>
          </a:xfrm>
          <a:prstGeom prst="rect">
            <a:avLst/>
          </a:prstGeom>
          <a:noFill/>
          <a:ln>
            <a:noFill/>
          </a:ln>
        </p:spPr>
      </p:pic>
      <p:cxnSp>
        <p:nvCxnSpPr>
          <p:cNvPr id="75" name="Google Shape;75;p8"/>
          <p:cNvCxnSpPr/>
          <p:nvPr/>
        </p:nvCxnSpPr>
        <p:spPr>
          <a:xfrm>
            <a:off x="-65250" y="306400"/>
            <a:ext cx="9274500" cy="0"/>
          </a:xfrm>
          <a:prstGeom prst="straightConnector1">
            <a:avLst/>
          </a:prstGeom>
          <a:noFill/>
          <a:ln w="9525" cap="flat" cmpd="sng">
            <a:solidFill>
              <a:schemeClr val="dk1"/>
            </a:solidFill>
            <a:prstDash val="solid"/>
            <a:round/>
            <a:headEnd type="none" w="med" len="med"/>
            <a:tailEnd type="none" w="med" len="med"/>
          </a:ln>
        </p:spPr>
      </p:cxnSp>
      <p:cxnSp>
        <p:nvCxnSpPr>
          <p:cNvPr id="76" name="Google Shape;76;p8"/>
          <p:cNvCxnSpPr/>
          <p:nvPr/>
        </p:nvCxnSpPr>
        <p:spPr>
          <a:xfrm>
            <a:off x="-65250" y="4837100"/>
            <a:ext cx="9274500" cy="0"/>
          </a:xfrm>
          <a:prstGeom prst="straightConnector1">
            <a:avLst/>
          </a:prstGeom>
          <a:noFill/>
          <a:ln w="9525" cap="flat" cmpd="sng">
            <a:solidFill>
              <a:schemeClr val="dk1"/>
            </a:solidFill>
            <a:prstDash val="solid"/>
            <a:round/>
            <a:headEnd type="none" w="med" len="med"/>
            <a:tailEnd type="none" w="med" len="med"/>
          </a:ln>
        </p:spPr>
      </p:cxnSp>
      <p:grpSp>
        <p:nvGrpSpPr>
          <p:cNvPr id="77" name="Google Shape;77;p8"/>
          <p:cNvGrpSpPr/>
          <p:nvPr/>
        </p:nvGrpSpPr>
        <p:grpSpPr>
          <a:xfrm flipH="1">
            <a:off x="-853562" y="3734901"/>
            <a:ext cx="2423081" cy="2423081"/>
            <a:chOff x="-909531" y="-1012956"/>
            <a:chExt cx="1687500" cy="1687500"/>
          </a:xfrm>
        </p:grpSpPr>
        <p:sp>
          <p:nvSpPr>
            <p:cNvPr id="78" name="Google Shape;78;p8"/>
            <p:cNvSpPr/>
            <p:nvPr/>
          </p:nvSpPr>
          <p:spPr>
            <a:xfrm>
              <a:off x="-434075" y="-537500"/>
              <a:ext cx="736500" cy="736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a:off x="-909531" y="-1012956"/>
              <a:ext cx="1687500" cy="1687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a:off x="-686000" y="-789475"/>
              <a:ext cx="1240500" cy="124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1" name="Google Shape;81;p8"/>
          <p:cNvPicPr preferRelativeResize="0"/>
          <p:nvPr/>
        </p:nvPicPr>
        <p:blipFill>
          <a:blip r:embed="rId3">
            <a:alphaModFix amt="50000"/>
          </a:blip>
          <a:stretch>
            <a:fillRect/>
          </a:stretch>
        </p:blipFill>
        <p:spPr>
          <a:xfrm rot="3508741">
            <a:off x="5838661" y="-1788968"/>
            <a:ext cx="5180473" cy="4141182"/>
          </a:xfrm>
          <a:prstGeom prst="rect">
            <a:avLst/>
          </a:prstGeom>
          <a:noFill/>
          <a:ln>
            <a:noFill/>
          </a:ln>
        </p:spPr>
      </p:pic>
      <p:sp>
        <p:nvSpPr>
          <p:cNvPr id="82" name="Google Shape;82;p8"/>
          <p:cNvSpPr txBox="1">
            <a:spLocks noGrp="1"/>
          </p:cNvSpPr>
          <p:nvPr>
            <p:ph type="title"/>
          </p:nvPr>
        </p:nvSpPr>
        <p:spPr>
          <a:xfrm>
            <a:off x="1388100" y="1307100"/>
            <a:ext cx="5698500" cy="25293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pic>
        <p:nvPicPr>
          <p:cNvPr id="84" name="Google Shape;84;p9"/>
          <p:cNvPicPr preferRelativeResize="0"/>
          <p:nvPr/>
        </p:nvPicPr>
        <p:blipFill>
          <a:blip r:embed="rId2">
            <a:alphaModFix amt="50000"/>
          </a:blip>
          <a:stretch>
            <a:fillRect/>
          </a:stretch>
        </p:blipFill>
        <p:spPr>
          <a:xfrm>
            <a:off x="5696775" y="4152637"/>
            <a:ext cx="2732126" cy="2561626"/>
          </a:xfrm>
          <a:prstGeom prst="rect">
            <a:avLst/>
          </a:prstGeom>
          <a:noFill/>
          <a:ln>
            <a:noFill/>
          </a:ln>
        </p:spPr>
      </p:pic>
      <p:pic>
        <p:nvPicPr>
          <p:cNvPr id="85" name="Google Shape;85;p9"/>
          <p:cNvPicPr preferRelativeResize="0"/>
          <p:nvPr/>
        </p:nvPicPr>
        <p:blipFill>
          <a:blip r:embed="rId2">
            <a:alphaModFix amt="50000"/>
          </a:blip>
          <a:stretch>
            <a:fillRect/>
          </a:stretch>
        </p:blipFill>
        <p:spPr>
          <a:xfrm>
            <a:off x="-1235425" y="-1590553"/>
            <a:ext cx="3303999" cy="3097826"/>
          </a:xfrm>
          <a:prstGeom prst="rect">
            <a:avLst/>
          </a:prstGeom>
          <a:noFill/>
          <a:ln>
            <a:noFill/>
          </a:ln>
        </p:spPr>
      </p:pic>
      <p:sp>
        <p:nvSpPr>
          <p:cNvPr id="86" name="Google Shape;86;p9"/>
          <p:cNvSpPr/>
          <p:nvPr/>
        </p:nvSpPr>
        <p:spPr>
          <a:xfrm>
            <a:off x="422900" y="3227749"/>
            <a:ext cx="584400" cy="584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9"/>
          <p:cNvSpPr/>
          <p:nvPr/>
        </p:nvSpPr>
        <p:spPr>
          <a:xfrm>
            <a:off x="422900" y="3959213"/>
            <a:ext cx="584400" cy="584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9"/>
          <p:cNvSpPr/>
          <p:nvPr/>
        </p:nvSpPr>
        <p:spPr>
          <a:xfrm>
            <a:off x="422900" y="4690676"/>
            <a:ext cx="584400" cy="584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9"/>
          <p:cNvSpPr/>
          <p:nvPr/>
        </p:nvSpPr>
        <p:spPr>
          <a:xfrm rot="2064620">
            <a:off x="-1723881" y="1255475"/>
            <a:ext cx="2813051" cy="850753"/>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 name="Google Shape;90;p9"/>
          <p:cNvCxnSpPr/>
          <p:nvPr/>
        </p:nvCxnSpPr>
        <p:spPr>
          <a:xfrm>
            <a:off x="-65250" y="306400"/>
            <a:ext cx="9274500" cy="0"/>
          </a:xfrm>
          <a:prstGeom prst="straightConnector1">
            <a:avLst/>
          </a:prstGeom>
          <a:noFill/>
          <a:ln w="9525" cap="flat" cmpd="sng">
            <a:solidFill>
              <a:schemeClr val="dk1"/>
            </a:solidFill>
            <a:prstDash val="solid"/>
            <a:round/>
            <a:headEnd type="none" w="med" len="med"/>
            <a:tailEnd type="none" w="med" len="med"/>
          </a:ln>
        </p:spPr>
      </p:cxnSp>
      <p:cxnSp>
        <p:nvCxnSpPr>
          <p:cNvPr id="91" name="Google Shape;91;p9"/>
          <p:cNvCxnSpPr/>
          <p:nvPr/>
        </p:nvCxnSpPr>
        <p:spPr>
          <a:xfrm>
            <a:off x="-65250" y="4837100"/>
            <a:ext cx="9274500" cy="0"/>
          </a:xfrm>
          <a:prstGeom prst="straightConnector1">
            <a:avLst/>
          </a:prstGeom>
          <a:noFill/>
          <a:ln w="9525" cap="flat" cmpd="sng">
            <a:solidFill>
              <a:schemeClr val="dk1"/>
            </a:solidFill>
            <a:prstDash val="solid"/>
            <a:round/>
            <a:headEnd type="none" w="med" len="med"/>
            <a:tailEnd type="none" w="med" len="med"/>
          </a:ln>
        </p:spPr>
      </p:cxnSp>
      <p:sp>
        <p:nvSpPr>
          <p:cNvPr id="92" name="Google Shape;92;p9"/>
          <p:cNvSpPr txBox="1">
            <a:spLocks noGrp="1"/>
          </p:cNvSpPr>
          <p:nvPr>
            <p:ph type="title"/>
          </p:nvPr>
        </p:nvSpPr>
        <p:spPr>
          <a:xfrm>
            <a:off x="1997700" y="1320749"/>
            <a:ext cx="5148600" cy="689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3" name="Google Shape;93;p9"/>
          <p:cNvSpPr txBox="1">
            <a:spLocks noGrp="1"/>
          </p:cNvSpPr>
          <p:nvPr>
            <p:ph type="subTitle" idx="1"/>
          </p:nvPr>
        </p:nvSpPr>
        <p:spPr>
          <a:xfrm>
            <a:off x="1997700" y="2010151"/>
            <a:ext cx="5148600" cy="181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4"/>
        <p:cNvGrpSpPr/>
        <p:nvPr/>
      </p:nvGrpSpPr>
      <p:grpSpPr>
        <a:xfrm>
          <a:off x="0" y="0"/>
          <a:ext cx="0" cy="0"/>
          <a:chOff x="0" y="0"/>
          <a:chExt cx="0" cy="0"/>
        </a:xfrm>
      </p:grpSpPr>
      <p:sp>
        <p:nvSpPr>
          <p:cNvPr id="95" name="Google Shape;95;p10"/>
          <p:cNvSpPr>
            <a:spLocks noGrp="1"/>
          </p:cNvSpPr>
          <p:nvPr>
            <p:ph type="pic" idx="2"/>
          </p:nvPr>
        </p:nvSpPr>
        <p:spPr>
          <a:xfrm>
            <a:off x="150" y="-125"/>
            <a:ext cx="9144000" cy="5143500"/>
          </a:xfrm>
          <a:prstGeom prst="rect">
            <a:avLst/>
          </a:prstGeom>
          <a:noFill/>
          <a:ln>
            <a:noFill/>
          </a:ln>
        </p:spPr>
      </p:sp>
      <p:sp>
        <p:nvSpPr>
          <p:cNvPr id="96" name="Google Shape;96;p10"/>
          <p:cNvSpPr txBox="1">
            <a:spLocks noGrp="1"/>
          </p:cNvSpPr>
          <p:nvPr>
            <p:ph type="title"/>
          </p:nvPr>
        </p:nvSpPr>
        <p:spPr>
          <a:xfrm>
            <a:off x="4938500" y="2907200"/>
            <a:ext cx="3490500" cy="1701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5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9.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Krona One"/>
              <a:buNone/>
              <a:defRPr sz="3500" b="1">
                <a:solidFill>
                  <a:schemeClr val="dk1"/>
                </a:solidFill>
                <a:latin typeface="Krona One"/>
                <a:ea typeface="Krona One"/>
                <a:cs typeface="Krona One"/>
                <a:sym typeface="Krona On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Comfortaa"/>
              <a:buChar char="●"/>
              <a:defRPr>
                <a:solidFill>
                  <a:schemeClr val="dk1"/>
                </a:solidFill>
                <a:latin typeface="Comfortaa"/>
                <a:ea typeface="Comfortaa"/>
                <a:cs typeface="Comfortaa"/>
                <a:sym typeface="Comfortaa"/>
              </a:defRPr>
            </a:lvl1pPr>
            <a:lvl2pPr marL="914400" lvl="1" indent="-317500">
              <a:lnSpc>
                <a:spcPct val="100000"/>
              </a:lnSpc>
              <a:spcBef>
                <a:spcPts val="0"/>
              </a:spcBef>
              <a:spcAft>
                <a:spcPts val="0"/>
              </a:spcAft>
              <a:buClr>
                <a:schemeClr val="dk1"/>
              </a:buClr>
              <a:buSzPts val="1400"/>
              <a:buFont typeface="Comfortaa"/>
              <a:buChar char="○"/>
              <a:defRPr>
                <a:solidFill>
                  <a:schemeClr val="dk1"/>
                </a:solidFill>
                <a:latin typeface="Comfortaa"/>
                <a:ea typeface="Comfortaa"/>
                <a:cs typeface="Comfortaa"/>
                <a:sym typeface="Comfortaa"/>
              </a:defRPr>
            </a:lvl2pPr>
            <a:lvl3pPr marL="1371600" lvl="2" indent="-317500">
              <a:lnSpc>
                <a:spcPct val="100000"/>
              </a:lnSpc>
              <a:spcBef>
                <a:spcPts val="0"/>
              </a:spcBef>
              <a:spcAft>
                <a:spcPts val="0"/>
              </a:spcAft>
              <a:buClr>
                <a:schemeClr val="dk1"/>
              </a:buClr>
              <a:buSzPts val="1400"/>
              <a:buFont typeface="Comfortaa"/>
              <a:buChar char="■"/>
              <a:defRPr>
                <a:solidFill>
                  <a:schemeClr val="dk1"/>
                </a:solidFill>
                <a:latin typeface="Comfortaa"/>
                <a:ea typeface="Comfortaa"/>
                <a:cs typeface="Comfortaa"/>
                <a:sym typeface="Comfortaa"/>
              </a:defRPr>
            </a:lvl3pPr>
            <a:lvl4pPr marL="1828800" lvl="3" indent="-317500">
              <a:lnSpc>
                <a:spcPct val="100000"/>
              </a:lnSpc>
              <a:spcBef>
                <a:spcPts val="0"/>
              </a:spcBef>
              <a:spcAft>
                <a:spcPts val="0"/>
              </a:spcAft>
              <a:buClr>
                <a:schemeClr val="dk1"/>
              </a:buClr>
              <a:buSzPts val="1400"/>
              <a:buFont typeface="Comfortaa"/>
              <a:buChar char="●"/>
              <a:defRPr>
                <a:solidFill>
                  <a:schemeClr val="dk1"/>
                </a:solidFill>
                <a:latin typeface="Comfortaa"/>
                <a:ea typeface="Comfortaa"/>
                <a:cs typeface="Comfortaa"/>
                <a:sym typeface="Comfortaa"/>
              </a:defRPr>
            </a:lvl4pPr>
            <a:lvl5pPr marL="2286000" lvl="4" indent="-317500">
              <a:lnSpc>
                <a:spcPct val="100000"/>
              </a:lnSpc>
              <a:spcBef>
                <a:spcPts val="0"/>
              </a:spcBef>
              <a:spcAft>
                <a:spcPts val="0"/>
              </a:spcAft>
              <a:buClr>
                <a:schemeClr val="dk1"/>
              </a:buClr>
              <a:buSzPts val="1400"/>
              <a:buFont typeface="Comfortaa"/>
              <a:buChar char="○"/>
              <a:defRPr>
                <a:solidFill>
                  <a:schemeClr val="dk1"/>
                </a:solidFill>
                <a:latin typeface="Comfortaa"/>
                <a:ea typeface="Comfortaa"/>
                <a:cs typeface="Comfortaa"/>
                <a:sym typeface="Comfortaa"/>
              </a:defRPr>
            </a:lvl5pPr>
            <a:lvl6pPr marL="2743200" lvl="5" indent="-317500">
              <a:lnSpc>
                <a:spcPct val="100000"/>
              </a:lnSpc>
              <a:spcBef>
                <a:spcPts val="0"/>
              </a:spcBef>
              <a:spcAft>
                <a:spcPts val="0"/>
              </a:spcAft>
              <a:buClr>
                <a:schemeClr val="dk1"/>
              </a:buClr>
              <a:buSzPts val="1400"/>
              <a:buFont typeface="Comfortaa"/>
              <a:buChar char="■"/>
              <a:defRPr>
                <a:solidFill>
                  <a:schemeClr val="dk1"/>
                </a:solidFill>
                <a:latin typeface="Comfortaa"/>
                <a:ea typeface="Comfortaa"/>
                <a:cs typeface="Comfortaa"/>
                <a:sym typeface="Comfortaa"/>
              </a:defRPr>
            </a:lvl6pPr>
            <a:lvl7pPr marL="3200400" lvl="6" indent="-317500">
              <a:lnSpc>
                <a:spcPct val="100000"/>
              </a:lnSpc>
              <a:spcBef>
                <a:spcPts val="0"/>
              </a:spcBef>
              <a:spcAft>
                <a:spcPts val="0"/>
              </a:spcAft>
              <a:buClr>
                <a:schemeClr val="dk1"/>
              </a:buClr>
              <a:buSzPts val="1400"/>
              <a:buFont typeface="Comfortaa"/>
              <a:buChar char="●"/>
              <a:defRPr>
                <a:solidFill>
                  <a:schemeClr val="dk1"/>
                </a:solidFill>
                <a:latin typeface="Comfortaa"/>
                <a:ea typeface="Comfortaa"/>
                <a:cs typeface="Comfortaa"/>
                <a:sym typeface="Comfortaa"/>
              </a:defRPr>
            </a:lvl7pPr>
            <a:lvl8pPr marL="3657600" lvl="7" indent="-317500">
              <a:lnSpc>
                <a:spcPct val="100000"/>
              </a:lnSpc>
              <a:spcBef>
                <a:spcPts val="0"/>
              </a:spcBef>
              <a:spcAft>
                <a:spcPts val="0"/>
              </a:spcAft>
              <a:buClr>
                <a:schemeClr val="dk1"/>
              </a:buClr>
              <a:buSzPts val="1400"/>
              <a:buFont typeface="Comfortaa"/>
              <a:buChar char="○"/>
              <a:defRPr>
                <a:solidFill>
                  <a:schemeClr val="dk1"/>
                </a:solidFill>
                <a:latin typeface="Comfortaa"/>
                <a:ea typeface="Comfortaa"/>
                <a:cs typeface="Comfortaa"/>
                <a:sym typeface="Comfortaa"/>
              </a:defRPr>
            </a:lvl8pPr>
            <a:lvl9pPr marL="4114800" lvl="8" indent="-317500">
              <a:lnSpc>
                <a:spcPct val="100000"/>
              </a:lnSpc>
              <a:spcBef>
                <a:spcPts val="0"/>
              </a:spcBef>
              <a:spcAft>
                <a:spcPts val="0"/>
              </a:spcAft>
              <a:buClr>
                <a:schemeClr val="dk1"/>
              </a:buClr>
              <a:buSzPts val="1400"/>
              <a:buFont typeface="Comfortaa"/>
              <a:buChar char="■"/>
              <a:defRPr>
                <a:solidFill>
                  <a:schemeClr val="dk1"/>
                </a:solidFill>
                <a:latin typeface="Comfortaa"/>
                <a:ea typeface="Comfortaa"/>
                <a:cs typeface="Comfortaa"/>
                <a:sym typeface="Comforta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21"/>
        <p:cNvGrpSpPr/>
        <p:nvPr/>
      </p:nvGrpSpPr>
      <p:grpSpPr>
        <a:xfrm>
          <a:off x="0" y="0"/>
          <a:ext cx="0" cy="0"/>
          <a:chOff x="0" y="0"/>
          <a:chExt cx="0" cy="0"/>
        </a:xfrm>
      </p:grpSpPr>
      <p:sp>
        <p:nvSpPr>
          <p:cNvPr id="322" name="Google Shape;322;p2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23" name="Google Shape;323;p2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9.xml"/><Relationship Id="rId5" Type="http://schemas.openxmlformats.org/officeDocument/2006/relationships/image" Target="../media/image1.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9.xm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hyperlink" Target="https://docs.google.com/spreadsheets/d/17qpwnyr0s8UGK76SgoP_MVJFmlNaSkLN3SBlz3Z3gXY/copy" TargetMode="External"/></Relationships>
</file>

<file path=ppt/slides/_rels/slide2.xml.rels><?xml version="1.0" encoding="UTF-8" standalone="yes"?>
<Relationships xmlns="http://schemas.openxmlformats.org/package/2006/relationships"><Relationship Id="rId8" Type="http://schemas.openxmlformats.org/officeDocument/2006/relationships/slide" Target="slide36.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34.xml"/><Relationship Id="rId7" Type="http://schemas.openxmlformats.org/officeDocument/2006/relationships/slide" Target="slide42.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28.xml"/><Relationship Id="rId11" Type="http://schemas.openxmlformats.org/officeDocument/2006/relationships/hyperlink" Target="http://bit.ly/30B07Gq" TargetMode="External"/><Relationship Id="rId5" Type="http://schemas.openxmlformats.org/officeDocument/2006/relationships/slide" Target="slide30.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1.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spreadsheets/d/17qpwnyr0s8UGK76SgoP_MVJFmlNaSkLN3SBlz3Z3gXY/copy" TargetMode="External"/><Relationship Id="rId2" Type="http://schemas.openxmlformats.org/officeDocument/2006/relationships/notesSlide" Target="../notesSlides/notesSlide21.xml"/><Relationship Id="rId1" Type="http://schemas.openxmlformats.org/officeDocument/2006/relationships/slideLayout" Target="../slideLayouts/slideLayout14.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30.xml"/><Relationship Id="rId1" Type="http://schemas.openxmlformats.org/officeDocument/2006/relationships/slideLayout" Target="../slideLayouts/slideLayout15.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31.xml.rels><?xml version="1.0" encoding="UTF-8" standalone="yes"?>
<Relationships xmlns="http://schemas.openxmlformats.org/package/2006/relationships"><Relationship Id="rId8" Type="http://schemas.openxmlformats.org/officeDocument/2006/relationships/hyperlink" Target="https://www.flaticon.com/packs/vaccine-development-1/?utm_source=slidesgo_template&amp;utm_medium=referral-link&amp;utm_campaign=sg_resources&amp;utm_content=flaticon" TargetMode="External"/><Relationship Id="rId3" Type="http://schemas.openxmlformats.org/officeDocument/2006/relationships/hyperlink" Target="https://www.freepik.com/free-vector/gradient-brutalism-vertical-poster-template_35429816.htm/?utm_source=slidesgo_template&amp;utm_medium=referral-link&amp;utm_campaign=sg_resources&amp;utm_content=freepik" TargetMode="External"/><Relationship Id="rId7" Type="http://schemas.openxmlformats.org/officeDocument/2006/relationships/hyperlink" Target="https://www.freepik.com/free-photo/ill-girl-being-examined-by-doctor_4514713.htm/?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19.xml"/><Relationship Id="rId6" Type="http://schemas.openxmlformats.org/officeDocument/2006/relationships/hyperlink" Target="https://www.freepik.com/free-photo/close-up-person-getting-vacciated_18954108.htm/?utm_source=slidesgo_template&amp;utm_medium=referral-link&amp;utm_campaign=sg_resources&amp;utm_content=freepik" TargetMode="External"/><Relationship Id="rId5" Type="http://schemas.openxmlformats.org/officeDocument/2006/relationships/hyperlink" Target="https://www.freepik.com/free-photo/close-up-person-getting-vacciated_18954112.htm/?utm_source=slidesgo_template&amp;utm_medium=referral-link&amp;utm_campaign=sg_resources&amp;utm_content=freepik" TargetMode="External"/><Relationship Id="rId4" Type="http://schemas.openxmlformats.org/officeDocument/2006/relationships/hyperlink" Target="https://www.freepik.com/free-photo/casual-senior-man-home_14001657.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2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8.xm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2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8.xml"/></Relationships>
</file>

<file path=ppt/slides/_rels/slide34.xml.rels><?xml version="1.0" encoding="UTF-8" standalone="yes"?>
<Relationships xmlns="http://schemas.openxmlformats.org/package/2006/relationships"><Relationship Id="rId3" Type="http://schemas.openxmlformats.org/officeDocument/2006/relationships/hyperlink" Target="https://fonts.google.com/specimen/Krona+One" TargetMode="External"/><Relationship Id="rId2" Type="http://schemas.openxmlformats.org/officeDocument/2006/relationships/notesSlide" Target="../notesSlides/notesSlide34.xml"/><Relationship Id="rId1" Type="http://schemas.openxmlformats.org/officeDocument/2006/relationships/slideLayout" Target="../slideLayouts/slideLayout29.xml"/><Relationship Id="rId4" Type="http://schemas.openxmlformats.org/officeDocument/2006/relationships/hyperlink" Target="https://fonts.google.com/specimen/Comfortaa" TargetMode="External"/></Relationships>
</file>

<file path=ppt/slides/_rels/slide35.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9.png"/><Relationship Id="rId2" Type="http://schemas.openxmlformats.org/officeDocument/2006/relationships/notesSlide" Target="../notesSlides/notesSlide35.xml"/><Relationship Id="rId1" Type="http://schemas.openxmlformats.org/officeDocument/2006/relationships/slideLayout" Target="../slideLayouts/slideLayout2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8.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7.png"/><Relationship Id="rId4" Type="http://schemas.openxmlformats.org/officeDocument/2006/relationships/image" Target="../media/image15.png"/><Relationship Id="rId9" Type="http://schemas.openxmlformats.org/officeDocument/2006/relationships/image" Target="../media/image16.png"/></Relationships>
</file>

<file path=ppt/slides/_rels/slide3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6.xml"/><Relationship Id="rId1" Type="http://schemas.openxmlformats.org/officeDocument/2006/relationships/slideLayout" Target="../slideLayouts/slideLayout2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2.xml"/><Relationship Id="rId1" Type="http://schemas.openxmlformats.org/officeDocument/2006/relationships/slideLayout" Target="../slideLayouts/slideLayout2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9.xml"/></Relationships>
</file>

<file path=ppt/slides/_rels/slide4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9.xml"/><Relationship Id="rId1" Type="http://schemas.openxmlformats.org/officeDocument/2006/relationships/slideLayout" Target="../slideLayouts/slideLayout28.xml"/><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32"/>
          <p:cNvSpPr txBox="1">
            <a:spLocks noGrp="1"/>
          </p:cNvSpPr>
          <p:nvPr>
            <p:ph type="ctrTitle"/>
          </p:nvPr>
        </p:nvSpPr>
        <p:spPr>
          <a:xfrm>
            <a:off x="811600" y="1129675"/>
            <a:ext cx="5826300" cy="2165100"/>
          </a:xfrm>
          <a:prstGeom prst="rect">
            <a:avLst/>
          </a:prstGeom>
        </p:spPr>
        <p:txBody>
          <a:bodyPr spcFirstLastPara="1" wrap="square" lIns="91425" tIns="91425" rIns="91425" bIns="91425" anchor="t" anchorCtr="0">
            <a:noAutofit/>
          </a:bodyPr>
          <a:lstStyle/>
          <a:p>
            <a:pPr marL="0" lvl="0" indent="0" algn="l" rtl="0">
              <a:spcBef>
                <a:spcPts val="0"/>
              </a:spcBef>
              <a:spcAft>
                <a:spcPts val="200"/>
              </a:spcAft>
              <a:buNone/>
            </a:pPr>
            <a:r>
              <a:rPr lang="en-IN" sz="3200" dirty="0"/>
              <a:t>Analysing Historical Bias in LLMs Through the Lens of  The Cold War</a:t>
            </a:r>
          </a:p>
        </p:txBody>
      </p:sp>
      <p:sp>
        <p:nvSpPr>
          <p:cNvPr id="332" name="Google Shape;332;p32"/>
          <p:cNvSpPr txBox="1">
            <a:spLocks noGrp="1"/>
          </p:cNvSpPr>
          <p:nvPr>
            <p:ph type="subTitle" idx="1"/>
          </p:nvPr>
        </p:nvSpPr>
        <p:spPr>
          <a:xfrm>
            <a:off x="872123" y="3375738"/>
            <a:ext cx="5009700" cy="40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Here is where your presentation begins</a:t>
            </a:r>
            <a:endParaRPr dirty="0"/>
          </a:p>
        </p:txBody>
      </p:sp>
      <p:grpSp>
        <p:nvGrpSpPr>
          <p:cNvPr id="333" name="Google Shape;333;p32"/>
          <p:cNvGrpSpPr/>
          <p:nvPr/>
        </p:nvGrpSpPr>
        <p:grpSpPr>
          <a:xfrm>
            <a:off x="6637900" y="-1056100"/>
            <a:ext cx="3319800" cy="3319800"/>
            <a:chOff x="6637800" y="-748050"/>
            <a:chExt cx="3319800" cy="3319800"/>
          </a:xfrm>
        </p:grpSpPr>
        <p:sp>
          <p:nvSpPr>
            <p:cNvPr id="334" name="Google Shape;334;p32"/>
            <p:cNvSpPr/>
            <p:nvPr/>
          </p:nvSpPr>
          <p:spPr>
            <a:xfrm>
              <a:off x="6637800" y="-748050"/>
              <a:ext cx="3319800" cy="3319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2"/>
            <p:cNvSpPr/>
            <p:nvPr/>
          </p:nvSpPr>
          <p:spPr>
            <a:xfrm>
              <a:off x="6892325" y="-493525"/>
              <a:ext cx="2810700" cy="2810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2"/>
            <p:cNvSpPr/>
            <p:nvPr/>
          </p:nvSpPr>
          <p:spPr>
            <a:xfrm>
              <a:off x="7105050" y="-280800"/>
              <a:ext cx="2385300" cy="238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2"/>
            <p:cNvSpPr/>
            <p:nvPr/>
          </p:nvSpPr>
          <p:spPr>
            <a:xfrm>
              <a:off x="7355100" y="-30750"/>
              <a:ext cx="1885200" cy="1885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2"/>
            <p:cNvSpPr/>
            <p:nvPr/>
          </p:nvSpPr>
          <p:spPr>
            <a:xfrm>
              <a:off x="7607425" y="221575"/>
              <a:ext cx="1380600" cy="1380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2"/>
            <p:cNvSpPr/>
            <p:nvPr/>
          </p:nvSpPr>
          <p:spPr>
            <a:xfrm>
              <a:off x="7855225" y="469325"/>
              <a:ext cx="885000" cy="885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 name="Google Shape;340;p32"/>
          <p:cNvSpPr/>
          <p:nvPr/>
        </p:nvSpPr>
        <p:spPr>
          <a:xfrm>
            <a:off x="6888200" y="2974675"/>
            <a:ext cx="736500" cy="736500"/>
          </a:xfrm>
          <a:prstGeom prst="mathPlus">
            <a:avLst>
              <a:gd name="adj1" fmla="val 1069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2"/>
          <p:cNvSpPr/>
          <p:nvPr/>
        </p:nvSpPr>
        <p:spPr>
          <a:xfrm>
            <a:off x="6888200" y="3697675"/>
            <a:ext cx="736500" cy="736500"/>
          </a:xfrm>
          <a:prstGeom prst="mathPlus">
            <a:avLst>
              <a:gd name="adj1" fmla="val 1069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2"/>
          <p:cNvSpPr/>
          <p:nvPr/>
        </p:nvSpPr>
        <p:spPr>
          <a:xfrm>
            <a:off x="7624700" y="2974675"/>
            <a:ext cx="736500" cy="736500"/>
          </a:xfrm>
          <a:prstGeom prst="mathPlus">
            <a:avLst>
              <a:gd name="adj1" fmla="val 1069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2"/>
          <p:cNvSpPr/>
          <p:nvPr/>
        </p:nvSpPr>
        <p:spPr>
          <a:xfrm>
            <a:off x="7624700" y="3697675"/>
            <a:ext cx="736500" cy="736500"/>
          </a:xfrm>
          <a:prstGeom prst="mathPlus">
            <a:avLst>
              <a:gd name="adj1" fmla="val 1069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pic>
        <p:nvPicPr>
          <p:cNvPr id="505" name="Google Shape;505;p41"/>
          <p:cNvPicPr preferRelativeResize="0">
            <a:picLocks noGrp="1"/>
          </p:cNvPicPr>
          <p:nvPr>
            <p:ph type="pic" idx="2"/>
          </p:nvPr>
        </p:nvPicPr>
        <p:blipFill rotWithShape="1">
          <a:blip r:embed="rId3">
            <a:alphaModFix/>
          </a:blip>
          <a:srcRect l="24828" t="26208" b="10347"/>
          <a:stretch/>
        </p:blipFill>
        <p:spPr>
          <a:xfrm>
            <a:off x="150" y="-125"/>
            <a:ext cx="9144003" cy="5143501"/>
          </a:xfrm>
          <a:prstGeom prst="rect">
            <a:avLst/>
          </a:prstGeom>
        </p:spPr>
      </p:pic>
      <p:pic>
        <p:nvPicPr>
          <p:cNvPr id="506" name="Google Shape;506;p41"/>
          <p:cNvPicPr preferRelativeResize="0"/>
          <p:nvPr/>
        </p:nvPicPr>
        <p:blipFill>
          <a:blip r:embed="rId4">
            <a:alphaModFix amt="50000"/>
          </a:blip>
          <a:stretch>
            <a:fillRect/>
          </a:stretch>
        </p:blipFill>
        <p:spPr>
          <a:xfrm flipH="1">
            <a:off x="-1694943" y="3242912"/>
            <a:ext cx="3187524" cy="2988625"/>
          </a:xfrm>
          <a:prstGeom prst="rect">
            <a:avLst/>
          </a:prstGeom>
          <a:noFill/>
          <a:ln>
            <a:noFill/>
          </a:ln>
        </p:spPr>
      </p:pic>
      <p:pic>
        <p:nvPicPr>
          <p:cNvPr id="507" name="Google Shape;507;p41"/>
          <p:cNvPicPr preferRelativeResize="0"/>
          <p:nvPr/>
        </p:nvPicPr>
        <p:blipFill>
          <a:blip r:embed="rId5">
            <a:alphaModFix amt="50000"/>
          </a:blip>
          <a:stretch>
            <a:fillRect/>
          </a:stretch>
        </p:blipFill>
        <p:spPr>
          <a:xfrm rot="5258938">
            <a:off x="6288560" y="-1337069"/>
            <a:ext cx="5180471" cy="4141182"/>
          </a:xfrm>
          <a:prstGeom prst="rect">
            <a:avLst/>
          </a:prstGeom>
          <a:noFill/>
          <a:ln>
            <a:noFill/>
          </a:ln>
        </p:spPr>
      </p:pic>
      <p:sp>
        <p:nvSpPr>
          <p:cNvPr id="508" name="Google Shape;508;p41"/>
          <p:cNvSpPr txBox="1">
            <a:spLocks noGrp="1"/>
          </p:cNvSpPr>
          <p:nvPr>
            <p:ph type="title"/>
          </p:nvPr>
        </p:nvSpPr>
        <p:spPr>
          <a:xfrm>
            <a:off x="4938500" y="2907200"/>
            <a:ext cx="3490500" cy="170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 PICTURE IS WORTH A THOUSAND WORDS</a:t>
            </a:r>
            <a:endParaRPr/>
          </a:p>
        </p:txBody>
      </p:sp>
      <p:grpSp>
        <p:nvGrpSpPr>
          <p:cNvPr id="509" name="Google Shape;509;p41"/>
          <p:cNvGrpSpPr/>
          <p:nvPr/>
        </p:nvGrpSpPr>
        <p:grpSpPr>
          <a:xfrm>
            <a:off x="-996711" y="3712978"/>
            <a:ext cx="1791032" cy="1791032"/>
            <a:chOff x="6637800" y="-748050"/>
            <a:chExt cx="3319800" cy="3319800"/>
          </a:xfrm>
        </p:grpSpPr>
        <p:sp>
          <p:nvSpPr>
            <p:cNvPr id="510" name="Google Shape;510;p41"/>
            <p:cNvSpPr/>
            <p:nvPr/>
          </p:nvSpPr>
          <p:spPr>
            <a:xfrm>
              <a:off x="6637800" y="-748050"/>
              <a:ext cx="3319800" cy="33198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1"/>
            <p:cNvSpPr/>
            <p:nvPr/>
          </p:nvSpPr>
          <p:spPr>
            <a:xfrm>
              <a:off x="6892325" y="-493525"/>
              <a:ext cx="2810700" cy="28107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1"/>
            <p:cNvSpPr/>
            <p:nvPr/>
          </p:nvSpPr>
          <p:spPr>
            <a:xfrm>
              <a:off x="7105050" y="-280800"/>
              <a:ext cx="2385300" cy="23853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1"/>
            <p:cNvSpPr/>
            <p:nvPr/>
          </p:nvSpPr>
          <p:spPr>
            <a:xfrm>
              <a:off x="7355100" y="-30750"/>
              <a:ext cx="1885200" cy="18852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1"/>
            <p:cNvSpPr/>
            <p:nvPr/>
          </p:nvSpPr>
          <p:spPr>
            <a:xfrm>
              <a:off x="7607425" y="221575"/>
              <a:ext cx="1380600" cy="13806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1"/>
            <p:cNvSpPr/>
            <p:nvPr/>
          </p:nvSpPr>
          <p:spPr>
            <a:xfrm>
              <a:off x="7855225" y="469325"/>
              <a:ext cx="885000" cy="8850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 name="Google Shape;516;p41"/>
          <p:cNvSpPr/>
          <p:nvPr/>
        </p:nvSpPr>
        <p:spPr>
          <a:xfrm>
            <a:off x="7508563" y="86950"/>
            <a:ext cx="736500" cy="736500"/>
          </a:xfrm>
          <a:prstGeom prst="mathPlus">
            <a:avLst>
              <a:gd name="adj1" fmla="val 10699"/>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1"/>
          <p:cNvSpPr/>
          <p:nvPr/>
        </p:nvSpPr>
        <p:spPr>
          <a:xfrm>
            <a:off x="8245063" y="86950"/>
            <a:ext cx="736500" cy="736500"/>
          </a:xfrm>
          <a:prstGeom prst="mathPlus">
            <a:avLst>
              <a:gd name="adj1" fmla="val 10699"/>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1"/>
          <p:cNvSpPr/>
          <p:nvPr/>
        </p:nvSpPr>
        <p:spPr>
          <a:xfrm>
            <a:off x="7508563" y="842325"/>
            <a:ext cx="736500" cy="736500"/>
          </a:xfrm>
          <a:prstGeom prst="mathPlus">
            <a:avLst>
              <a:gd name="adj1" fmla="val 10699"/>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1"/>
          <p:cNvSpPr/>
          <p:nvPr/>
        </p:nvSpPr>
        <p:spPr>
          <a:xfrm>
            <a:off x="8245063" y="842325"/>
            <a:ext cx="736500" cy="736500"/>
          </a:xfrm>
          <a:prstGeom prst="mathPlus">
            <a:avLst>
              <a:gd name="adj1" fmla="val 10699"/>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23"/>
        <p:cNvGrpSpPr/>
        <p:nvPr/>
      </p:nvGrpSpPr>
      <p:grpSpPr>
        <a:xfrm>
          <a:off x="0" y="0"/>
          <a:ext cx="0" cy="0"/>
          <a:chOff x="0" y="0"/>
          <a:chExt cx="0" cy="0"/>
        </a:xfrm>
      </p:grpSpPr>
      <p:sp>
        <p:nvSpPr>
          <p:cNvPr id="524" name="Google Shape;524;p42"/>
          <p:cNvSpPr txBox="1">
            <a:spLocks noGrp="1"/>
          </p:cNvSpPr>
          <p:nvPr>
            <p:ph type="title"/>
          </p:nvPr>
        </p:nvSpPr>
        <p:spPr>
          <a:xfrm>
            <a:off x="1388100" y="1307100"/>
            <a:ext cx="5698500" cy="252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AWESOME WORDS</a:t>
            </a:r>
            <a:endParaRPr/>
          </a:p>
        </p:txBody>
      </p:sp>
      <p:sp>
        <p:nvSpPr>
          <p:cNvPr id="525" name="Google Shape;525;p42"/>
          <p:cNvSpPr/>
          <p:nvPr/>
        </p:nvSpPr>
        <p:spPr>
          <a:xfrm rot="-5400000" flipH="1">
            <a:off x="65793" y="535000"/>
            <a:ext cx="584400" cy="584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2"/>
          <p:cNvSpPr/>
          <p:nvPr/>
        </p:nvSpPr>
        <p:spPr>
          <a:xfrm rot="-5400000" flipH="1">
            <a:off x="797256" y="535000"/>
            <a:ext cx="584400" cy="584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2"/>
          <p:cNvSpPr/>
          <p:nvPr/>
        </p:nvSpPr>
        <p:spPr>
          <a:xfrm rot="-5400000" flipH="1">
            <a:off x="1528720" y="535000"/>
            <a:ext cx="584400" cy="584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2"/>
          <p:cNvSpPr/>
          <p:nvPr/>
        </p:nvSpPr>
        <p:spPr>
          <a:xfrm flipH="1">
            <a:off x="8173844" y="3836400"/>
            <a:ext cx="736500" cy="736500"/>
          </a:xfrm>
          <a:prstGeom prst="mathPlus">
            <a:avLst>
              <a:gd name="adj1" fmla="val 1069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2"/>
          <p:cNvSpPr/>
          <p:nvPr/>
        </p:nvSpPr>
        <p:spPr>
          <a:xfrm flipH="1">
            <a:off x="7437344" y="3836400"/>
            <a:ext cx="736500" cy="736500"/>
          </a:xfrm>
          <a:prstGeom prst="mathPlus">
            <a:avLst>
              <a:gd name="adj1" fmla="val 1069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0" name="Google Shape;530;p42"/>
          <p:cNvCxnSpPr/>
          <p:nvPr/>
        </p:nvCxnSpPr>
        <p:spPr>
          <a:xfrm>
            <a:off x="6686750" y="3021635"/>
            <a:ext cx="1323300" cy="0"/>
          </a:xfrm>
          <a:prstGeom prst="straightConnector1">
            <a:avLst/>
          </a:prstGeom>
          <a:noFill/>
          <a:ln w="76200" cap="flat" cmpd="sng">
            <a:solidFill>
              <a:schemeClr val="dk1"/>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sp>
        <p:nvSpPr>
          <p:cNvPr id="535" name="Google Shape;535;p43"/>
          <p:cNvSpPr txBox="1">
            <a:spLocks noGrp="1"/>
          </p:cNvSpPr>
          <p:nvPr>
            <p:ph type="title"/>
          </p:nvPr>
        </p:nvSpPr>
        <p:spPr>
          <a:xfrm>
            <a:off x="716438" y="3507924"/>
            <a:ext cx="6318600" cy="5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—SOMEONE FAMOUS </a:t>
            </a:r>
            <a:endParaRPr/>
          </a:p>
        </p:txBody>
      </p:sp>
      <p:sp>
        <p:nvSpPr>
          <p:cNvPr id="536" name="Google Shape;536;p43"/>
          <p:cNvSpPr txBox="1">
            <a:spLocks noGrp="1"/>
          </p:cNvSpPr>
          <p:nvPr>
            <p:ph type="subTitle" idx="1"/>
          </p:nvPr>
        </p:nvSpPr>
        <p:spPr>
          <a:xfrm>
            <a:off x="715088" y="1918676"/>
            <a:ext cx="6321300" cy="151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cxnSp>
        <p:nvCxnSpPr>
          <p:cNvPr id="537" name="Google Shape;537;p43"/>
          <p:cNvCxnSpPr/>
          <p:nvPr/>
        </p:nvCxnSpPr>
        <p:spPr>
          <a:xfrm>
            <a:off x="-65250" y="306400"/>
            <a:ext cx="92745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44"/>
          <p:cNvSpPr txBox="1">
            <a:spLocks noGrp="1"/>
          </p:cNvSpPr>
          <p:nvPr>
            <p:ph type="subTitle" idx="1"/>
          </p:nvPr>
        </p:nvSpPr>
        <p:spPr>
          <a:xfrm>
            <a:off x="729975" y="2258525"/>
            <a:ext cx="3474600" cy="42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—LAURA ERICSSON</a:t>
            </a:r>
            <a:endParaRPr/>
          </a:p>
        </p:txBody>
      </p:sp>
      <p:sp>
        <p:nvSpPr>
          <p:cNvPr id="543" name="Google Shape;543;p44"/>
          <p:cNvSpPr txBox="1">
            <a:spLocks noGrp="1"/>
          </p:cNvSpPr>
          <p:nvPr>
            <p:ph type="subTitle" idx="2"/>
          </p:nvPr>
        </p:nvSpPr>
        <p:spPr>
          <a:xfrm>
            <a:off x="3103575" y="3732295"/>
            <a:ext cx="3474600" cy="42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—NELSON BLAINE</a:t>
            </a:r>
            <a:endParaRPr/>
          </a:p>
        </p:txBody>
      </p:sp>
      <p:sp>
        <p:nvSpPr>
          <p:cNvPr id="544" name="Google Shape;544;p44"/>
          <p:cNvSpPr txBox="1">
            <a:spLocks noGrp="1"/>
          </p:cNvSpPr>
          <p:nvPr>
            <p:ph type="subTitle" idx="3"/>
          </p:nvPr>
        </p:nvSpPr>
        <p:spPr>
          <a:xfrm>
            <a:off x="4939425" y="2260041"/>
            <a:ext cx="3474600" cy="41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—JAMES JOHN </a:t>
            </a:r>
            <a:endParaRPr/>
          </a:p>
        </p:txBody>
      </p:sp>
      <p:sp>
        <p:nvSpPr>
          <p:cNvPr id="545" name="Google Shape;545;p44"/>
          <p:cNvSpPr txBox="1">
            <a:spLocks noGrp="1"/>
          </p:cNvSpPr>
          <p:nvPr>
            <p:ph type="subTitle" idx="4"/>
          </p:nvPr>
        </p:nvSpPr>
        <p:spPr>
          <a:xfrm>
            <a:off x="729975" y="1486725"/>
            <a:ext cx="3471600" cy="84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 is the farthest planet from the Sun and the fourth-largest in the Solar System!”</a:t>
            </a:r>
            <a:endParaRPr/>
          </a:p>
        </p:txBody>
      </p:sp>
      <p:sp>
        <p:nvSpPr>
          <p:cNvPr id="546" name="Google Shape;546;p44"/>
          <p:cNvSpPr txBox="1">
            <a:spLocks noGrp="1"/>
          </p:cNvSpPr>
          <p:nvPr>
            <p:ph type="subTitle" idx="5"/>
          </p:nvPr>
        </p:nvSpPr>
        <p:spPr>
          <a:xfrm>
            <a:off x="3102825" y="2962398"/>
            <a:ext cx="3474600" cy="84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 is the closest planet to the Sun and also the smallest one in the Solar System”</a:t>
            </a:r>
            <a:endParaRPr/>
          </a:p>
        </p:txBody>
      </p:sp>
      <p:sp>
        <p:nvSpPr>
          <p:cNvPr id="547" name="Google Shape;547;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DISCUSSION</a:t>
            </a:r>
            <a:endParaRPr/>
          </a:p>
        </p:txBody>
      </p:sp>
      <p:sp>
        <p:nvSpPr>
          <p:cNvPr id="548" name="Google Shape;548;p44"/>
          <p:cNvSpPr txBox="1">
            <a:spLocks noGrp="1"/>
          </p:cNvSpPr>
          <p:nvPr>
            <p:ph type="subTitle" idx="6"/>
          </p:nvPr>
        </p:nvSpPr>
        <p:spPr>
          <a:xfrm>
            <a:off x="4939425" y="1487286"/>
            <a:ext cx="3474600" cy="84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 is a cold place. It’s full of iron oxide dust, which gives the planet its reddish cast”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pic>
        <p:nvPicPr>
          <p:cNvPr id="553" name="Google Shape;553;p45"/>
          <p:cNvPicPr preferRelativeResize="0">
            <a:picLocks noGrp="1"/>
          </p:cNvPicPr>
          <p:nvPr>
            <p:ph type="pic" idx="2"/>
          </p:nvPr>
        </p:nvPicPr>
        <p:blipFill rotWithShape="1">
          <a:blip r:embed="rId3">
            <a:alphaModFix/>
          </a:blip>
          <a:srcRect l="13573" t="5555" r="21297" b="5555"/>
          <a:stretch/>
        </p:blipFill>
        <p:spPr>
          <a:xfrm>
            <a:off x="910775" y="1314775"/>
            <a:ext cx="3459302" cy="3146700"/>
          </a:xfrm>
          <a:prstGeom prst="rect">
            <a:avLst/>
          </a:prstGeom>
        </p:spPr>
      </p:pic>
      <p:sp>
        <p:nvSpPr>
          <p:cNvPr id="554" name="Google Shape;554;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DISCUSSION SUMMARY</a:t>
            </a:r>
            <a:endParaRPr/>
          </a:p>
        </p:txBody>
      </p:sp>
      <p:sp>
        <p:nvSpPr>
          <p:cNvPr id="555" name="Google Shape;555;p45"/>
          <p:cNvSpPr txBox="1">
            <a:spLocks noGrp="1"/>
          </p:cNvSpPr>
          <p:nvPr>
            <p:ph type="subTitle" idx="1"/>
          </p:nvPr>
        </p:nvSpPr>
        <p:spPr>
          <a:xfrm>
            <a:off x="4773925" y="1314775"/>
            <a:ext cx="3459300" cy="168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 This planet’s name has nothing to do with the liquid metal, since Mercury was named after the Roman messenger god</a:t>
            </a:r>
            <a:endParaRPr/>
          </a:p>
        </p:txBody>
      </p:sp>
      <p:sp>
        <p:nvSpPr>
          <p:cNvPr id="556" name="Google Shape;556;p45"/>
          <p:cNvSpPr/>
          <p:nvPr/>
        </p:nvSpPr>
        <p:spPr>
          <a:xfrm rot="-5400000">
            <a:off x="6573150" y="3527225"/>
            <a:ext cx="736500" cy="736500"/>
          </a:xfrm>
          <a:prstGeom prst="mathPlus">
            <a:avLst>
              <a:gd name="adj1" fmla="val 1069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5"/>
          <p:cNvSpPr/>
          <p:nvPr/>
        </p:nvSpPr>
        <p:spPr>
          <a:xfrm rot="-5400000">
            <a:off x="7296150" y="3527225"/>
            <a:ext cx="736500" cy="736500"/>
          </a:xfrm>
          <a:prstGeom prst="mathPlus">
            <a:avLst>
              <a:gd name="adj1" fmla="val 1069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61"/>
        <p:cNvGrpSpPr/>
        <p:nvPr/>
      </p:nvGrpSpPr>
      <p:grpSpPr>
        <a:xfrm>
          <a:off x="0" y="0"/>
          <a:ext cx="0" cy="0"/>
          <a:chOff x="0" y="0"/>
          <a:chExt cx="0" cy="0"/>
        </a:xfrm>
      </p:grpSpPr>
      <p:sp>
        <p:nvSpPr>
          <p:cNvPr id="562" name="Google Shape;562;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900"/>
              <a:t>COMPARISON</a:t>
            </a:r>
            <a:endParaRPr sz="2900"/>
          </a:p>
        </p:txBody>
      </p:sp>
      <p:graphicFrame>
        <p:nvGraphicFramePr>
          <p:cNvPr id="563" name="Google Shape;563;p46"/>
          <p:cNvGraphicFramePr/>
          <p:nvPr/>
        </p:nvGraphicFramePr>
        <p:xfrm>
          <a:off x="720000" y="1399472"/>
          <a:ext cx="3000000" cy="3000000"/>
        </p:xfrm>
        <a:graphic>
          <a:graphicData uri="http://schemas.openxmlformats.org/drawingml/2006/table">
            <a:tbl>
              <a:tblPr>
                <a:noFill/>
                <a:tableStyleId>{F7E60C89-831B-41B6-9071-58C76E6AD08C}</a:tableStyleId>
              </a:tblPr>
              <a:tblGrid>
                <a:gridCol w="1448950">
                  <a:extLst>
                    <a:ext uri="{9D8B030D-6E8A-4147-A177-3AD203B41FA5}">
                      <a16:colId xmlns:a16="http://schemas.microsoft.com/office/drawing/2014/main" val="20000"/>
                    </a:ext>
                  </a:extLst>
                </a:gridCol>
                <a:gridCol w="2085000">
                  <a:extLst>
                    <a:ext uri="{9D8B030D-6E8A-4147-A177-3AD203B41FA5}">
                      <a16:colId xmlns:a16="http://schemas.microsoft.com/office/drawing/2014/main" val="20001"/>
                    </a:ext>
                  </a:extLst>
                </a:gridCol>
                <a:gridCol w="2085000">
                  <a:extLst>
                    <a:ext uri="{9D8B030D-6E8A-4147-A177-3AD203B41FA5}">
                      <a16:colId xmlns:a16="http://schemas.microsoft.com/office/drawing/2014/main" val="20002"/>
                    </a:ext>
                  </a:extLst>
                </a:gridCol>
                <a:gridCol w="2085000">
                  <a:extLst>
                    <a:ext uri="{9D8B030D-6E8A-4147-A177-3AD203B41FA5}">
                      <a16:colId xmlns:a16="http://schemas.microsoft.com/office/drawing/2014/main" val="20003"/>
                    </a:ext>
                  </a:extLst>
                </a:gridCol>
              </a:tblGrid>
              <a:tr h="588775">
                <a:tc>
                  <a:txBody>
                    <a:bodyPr/>
                    <a:lstStyle/>
                    <a:p>
                      <a:pPr marL="0" lvl="0" indent="0" algn="ctr" rtl="0">
                        <a:spcBef>
                          <a:spcPts val="0"/>
                        </a:spcBef>
                        <a:spcAft>
                          <a:spcPts val="0"/>
                        </a:spcAft>
                        <a:buNone/>
                      </a:pPr>
                      <a:endParaRPr sz="1600" b="1">
                        <a:solidFill>
                          <a:schemeClr val="dk1"/>
                        </a:solidFill>
                        <a:latin typeface="Krona One"/>
                        <a:ea typeface="Krona One"/>
                        <a:cs typeface="Krona One"/>
                        <a:sym typeface="Krona On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1600"/>
                        </a:spcAft>
                        <a:buNone/>
                      </a:pPr>
                      <a:r>
                        <a:rPr lang="en" sz="1600" b="1">
                          <a:solidFill>
                            <a:schemeClr val="dk1"/>
                          </a:solidFill>
                          <a:latin typeface="Krona One"/>
                          <a:ea typeface="Krona One"/>
                          <a:cs typeface="Krona One"/>
                          <a:sym typeface="Krona One"/>
                        </a:rPr>
                        <a:t>CONCEPT 1</a:t>
                      </a:r>
                      <a:endParaRPr sz="1600" b="1">
                        <a:solidFill>
                          <a:schemeClr val="dk1"/>
                        </a:solidFill>
                        <a:latin typeface="Krona One"/>
                        <a:ea typeface="Krona One"/>
                        <a:cs typeface="Krona One"/>
                        <a:sym typeface="Krona On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1"/>
                          </a:solidFill>
                          <a:latin typeface="Krona One"/>
                          <a:ea typeface="Krona One"/>
                          <a:cs typeface="Krona One"/>
                          <a:sym typeface="Krona One"/>
                        </a:rPr>
                        <a:t>CONCEPT 2</a:t>
                      </a:r>
                      <a:endParaRPr sz="1600" b="1">
                        <a:solidFill>
                          <a:schemeClr val="dk1"/>
                        </a:solidFill>
                        <a:latin typeface="Krona One"/>
                        <a:ea typeface="Krona One"/>
                        <a:cs typeface="Krona One"/>
                        <a:sym typeface="Krona On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1"/>
                          </a:solidFill>
                          <a:latin typeface="Krona One"/>
                          <a:ea typeface="Krona One"/>
                          <a:cs typeface="Krona One"/>
                          <a:sym typeface="Krona One"/>
                        </a:rPr>
                        <a:t>CONCEPT 3</a:t>
                      </a:r>
                      <a:endParaRPr sz="1600" b="1">
                        <a:solidFill>
                          <a:schemeClr val="dk1"/>
                        </a:solidFill>
                        <a:latin typeface="Krona One"/>
                        <a:ea typeface="Krona One"/>
                        <a:cs typeface="Krona One"/>
                        <a:sym typeface="Krona On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588775">
                <a:tc>
                  <a:txBody>
                    <a:bodyPr/>
                    <a:lstStyle/>
                    <a:p>
                      <a:pPr marL="0" lvl="0" indent="0" algn="ctr" rtl="0">
                        <a:spcBef>
                          <a:spcPts val="0"/>
                        </a:spcBef>
                        <a:spcAft>
                          <a:spcPts val="0"/>
                        </a:spcAft>
                        <a:buNone/>
                      </a:pPr>
                      <a:r>
                        <a:rPr lang="en" sz="1600" b="1">
                          <a:solidFill>
                            <a:schemeClr val="dk1"/>
                          </a:solidFill>
                          <a:latin typeface="Krona One"/>
                          <a:ea typeface="Krona One"/>
                          <a:cs typeface="Krona One"/>
                          <a:sym typeface="Krona One"/>
                        </a:rPr>
                        <a:t>AREA 1</a:t>
                      </a:r>
                      <a:endParaRPr sz="1600" b="1">
                        <a:solidFill>
                          <a:schemeClr val="dk1"/>
                        </a:solidFill>
                        <a:latin typeface="Krona One"/>
                        <a:ea typeface="Krona One"/>
                        <a:cs typeface="Krona One"/>
                        <a:sym typeface="Krona On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a:solidFill>
                            <a:schemeClr val="dk1"/>
                          </a:solidFill>
                          <a:latin typeface="Comfortaa"/>
                          <a:ea typeface="Comfortaa"/>
                          <a:cs typeface="Comfortaa"/>
                          <a:sym typeface="Comfortaa"/>
                        </a:rPr>
                        <a:t>Venus is the second planet from the Sun</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Comfortaa"/>
                          <a:ea typeface="Comfortaa"/>
                          <a:cs typeface="Comfortaa"/>
                          <a:sym typeface="Comfortaa"/>
                        </a:rPr>
                        <a:t>Earth is the third planet from the Sun</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Comfortaa"/>
                          <a:ea typeface="Comfortaa"/>
                          <a:cs typeface="Comfortaa"/>
                          <a:sym typeface="Comfortaa"/>
                        </a:rPr>
                        <a:t>Mercury is quite a small planet</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88775">
                <a:tc>
                  <a:txBody>
                    <a:bodyPr/>
                    <a:lstStyle/>
                    <a:p>
                      <a:pPr marL="0" lvl="0" indent="0" algn="ctr" rtl="0">
                        <a:spcBef>
                          <a:spcPts val="0"/>
                        </a:spcBef>
                        <a:spcAft>
                          <a:spcPts val="0"/>
                        </a:spcAft>
                        <a:buNone/>
                      </a:pPr>
                      <a:r>
                        <a:rPr lang="en" sz="1600" b="1">
                          <a:solidFill>
                            <a:schemeClr val="dk1"/>
                          </a:solidFill>
                          <a:latin typeface="Krona One"/>
                          <a:ea typeface="Krona One"/>
                          <a:cs typeface="Krona One"/>
                          <a:sym typeface="Krona One"/>
                        </a:rPr>
                        <a:t>AREA 2</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Clr>
                          <a:srgbClr val="000000"/>
                        </a:buClr>
                        <a:buSzPts val="1100"/>
                        <a:buFont typeface="Arial"/>
                        <a:buNone/>
                      </a:pPr>
                      <a:r>
                        <a:rPr lang="en">
                          <a:solidFill>
                            <a:schemeClr val="dk1"/>
                          </a:solidFill>
                          <a:latin typeface="Comfortaa"/>
                          <a:ea typeface="Comfortaa"/>
                          <a:cs typeface="Comfortaa"/>
                          <a:sym typeface="Comfortaa"/>
                        </a:rPr>
                        <a:t>Despite being red, Mars is a cold place</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Clr>
                          <a:srgbClr val="000000"/>
                        </a:buClr>
                        <a:buSzPts val="1100"/>
                        <a:buFont typeface="Arial"/>
                        <a:buNone/>
                      </a:pPr>
                      <a:r>
                        <a:rPr lang="en">
                          <a:solidFill>
                            <a:schemeClr val="dk1"/>
                          </a:solidFill>
                          <a:latin typeface="Comfortaa"/>
                          <a:ea typeface="Comfortaa"/>
                          <a:cs typeface="Comfortaa"/>
                          <a:sym typeface="Comfortaa"/>
                        </a:rPr>
                        <a:t>Jupiter is an enormous planet</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a:solidFill>
                            <a:schemeClr val="dk1"/>
                          </a:solidFill>
                          <a:latin typeface="Comfortaa"/>
                          <a:ea typeface="Comfortaa"/>
                          <a:cs typeface="Comfortaa"/>
                          <a:sym typeface="Comfortaa"/>
                        </a:rPr>
                        <a:t>Saturn was named after a Roman god</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88775">
                <a:tc>
                  <a:txBody>
                    <a:bodyPr/>
                    <a:lstStyle/>
                    <a:p>
                      <a:pPr marL="0" lvl="0" indent="0" algn="ctr" rtl="0">
                        <a:spcBef>
                          <a:spcPts val="0"/>
                        </a:spcBef>
                        <a:spcAft>
                          <a:spcPts val="0"/>
                        </a:spcAft>
                        <a:buNone/>
                      </a:pPr>
                      <a:r>
                        <a:rPr lang="en" sz="1600" b="1">
                          <a:solidFill>
                            <a:schemeClr val="dk1"/>
                          </a:solidFill>
                          <a:latin typeface="Krona One"/>
                          <a:ea typeface="Krona One"/>
                          <a:cs typeface="Krona One"/>
                          <a:sym typeface="Krona One"/>
                        </a:rPr>
                        <a:t>AREA 3</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Comfortaa"/>
                          <a:ea typeface="Comfortaa"/>
                          <a:cs typeface="Comfortaa"/>
                          <a:sym typeface="Comfortaa"/>
                        </a:rPr>
                        <a:t>Neptune is very far away from us</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Comfortaa"/>
                          <a:ea typeface="Comfortaa"/>
                          <a:cs typeface="Comfortaa"/>
                          <a:sym typeface="Comfortaa"/>
                        </a:rPr>
                        <a:t>Pluto is classified as a dwarf planet</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Comfortaa"/>
                          <a:ea typeface="Comfortaa"/>
                          <a:cs typeface="Comfortaa"/>
                          <a:sym typeface="Comfortaa"/>
                        </a:rPr>
                        <a:t>Ceres is located in the asteroid belt</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588775">
                <a:tc>
                  <a:txBody>
                    <a:bodyPr/>
                    <a:lstStyle/>
                    <a:p>
                      <a:pPr marL="0" lvl="0" indent="0" algn="ctr" rtl="0">
                        <a:spcBef>
                          <a:spcPts val="0"/>
                        </a:spcBef>
                        <a:spcAft>
                          <a:spcPts val="0"/>
                        </a:spcAft>
                        <a:buNone/>
                      </a:pPr>
                      <a:r>
                        <a:rPr lang="en" sz="1600" b="1">
                          <a:solidFill>
                            <a:schemeClr val="dk1"/>
                          </a:solidFill>
                          <a:latin typeface="Krona One"/>
                          <a:ea typeface="Krona One"/>
                          <a:cs typeface="Krona One"/>
                          <a:sym typeface="Krona One"/>
                        </a:rPr>
                        <a:t>AREA 4</a:t>
                      </a:r>
                      <a:endParaRPr>
                        <a:solidFill>
                          <a:schemeClr val="dk1"/>
                        </a:solidFill>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Comfortaa"/>
                          <a:ea typeface="Comfortaa"/>
                          <a:cs typeface="Comfortaa"/>
                          <a:sym typeface="Comfortaa"/>
                        </a:rPr>
                        <a:t>The Moon is Earth’s natural satellite</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Comfortaa"/>
                          <a:ea typeface="Comfortaa"/>
                          <a:cs typeface="Comfortaa"/>
                          <a:sym typeface="Comfortaa"/>
                        </a:rPr>
                        <a:t>The Sun is the closest star to us</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Comfortaa"/>
                          <a:ea typeface="Comfortaa"/>
                          <a:cs typeface="Comfortaa"/>
                          <a:sym typeface="Comfortaa"/>
                        </a:rPr>
                        <a:t>Phobos is one of Mars’s moons</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47"/>
          <p:cNvSpPr txBox="1">
            <a:spLocks noGrp="1"/>
          </p:cNvSpPr>
          <p:nvPr>
            <p:ph type="title"/>
          </p:nvPr>
        </p:nvSpPr>
        <p:spPr>
          <a:xfrm>
            <a:off x="1284000" y="1723688"/>
            <a:ext cx="6576000" cy="131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210,000</a:t>
            </a:r>
            <a:endParaRPr/>
          </a:p>
        </p:txBody>
      </p:sp>
      <p:sp>
        <p:nvSpPr>
          <p:cNvPr id="569" name="Google Shape;569;p47"/>
          <p:cNvSpPr txBox="1">
            <a:spLocks noGrp="1"/>
          </p:cNvSpPr>
          <p:nvPr>
            <p:ph type="subTitle" idx="1"/>
          </p:nvPr>
        </p:nvSpPr>
        <p:spPr>
          <a:xfrm>
            <a:off x="1284000" y="3067115"/>
            <a:ext cx="6576000" cy="43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570" name="Google Shape;570;p47"/>
          <p:cNvSpPr/>
          <p:nvPr/>
        </p:nvSpPr>
        <p:spPr>
          <a:xfrm rot="-5400000">
            <a:off x="8217" y="479092"/>
            <a:ext cx="736500" cy="736500"/>
          </a:xfrm>
          <a:prstGeom prst="mathPlus">
            <a:avLst>
              <a:gd name="adj1" fmla="val 1069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7"/>
          <p:cNvSpPr/>
          <p:nvPr/>
        </p:nvSpPr>
        <p:spPr>
          <a:xfrm rot="-5400000">
            <a:off x="731217" y="479092"/>
            <a:ext cx="736500" cy="736500"/>
          </a:xfrm>
          <a:prstGeom prst="mathPlus">
            <a:avLst>
              <a:gd name="adj1" fmla="val 1069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7"/>
          <p:cNvSpPr/>
          <p:nvPr/>
        </p:nvSpPr>
        <p:spPr>
          <a:xfrm rot="-5400000">
            <a:off x="1467717" y="479092"/>
            <a:ext cx="736500" cy="736500"/>
          </a:xfrm>
          <a:prstGeom prst="mathPlus">
            <a:avLst>
              <a:gd name="adj1" fmla="val 1069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3" name="Google Shape;573;p47"/>
          <p:cNvCxnSpPr/>
          <p:nvPr/>
        </p:nvCxnSpPr>
        <p:spPr>
          <a:xfrm>
            <a:off x="3910350" y="1642585"/>
            <a:ext cx="1323300" cy="0"/>
          </a:xfrm>
          <a:prstGeom prst="straightConnector1">
            <a:avLst/>
          </a:prstGeom>
          <a:noFill/>
          <a:ln w="76200" cap="flat" cmpd="sng">
            <a:solidFill>
              <a:schemeClr val="dk1"/>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sp>
        <p:nvSpPr>
          <p:cNvPr id="578" name="Google Shape;578;p48"/>
          <p:cNvSpPr txBox="1">
            <a:spLocks noGrp="1"/>
          </p:cNvSpPr>
          <p:nvPr>
            <p:ph type="subTitle" idx="13"/>
          </p:nvPr>
        </p:nvSpPr>
        <p:spPr>
          <a:xfrm>
            <a:off x="716082" y="3327921"/>
            <a:ext cx="24873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79" name="Google Shape;579;p48"/>
          <p:cNvSpPr txBox="1">
            <a:spLocks noGrp="1"/>
          </p:cNvSpPr>
          <p:nvPr>
            <p:ph type="subTitle" idx="15"/>
          </p:nvPr>
        </p:nvSpPr>
        <p:spPr>
          <a:xfrm>
            <a:off x="5940618" y="3327921"/>
            <a:ext cx="24873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580" name="Google Shape;580;p48"/>
          <p:cNvSpPr txBox="1">
            <a:spLocks noGrp="1"/>
          </p:cNvSpPr>
          <p:nvPr>
            <p:ph type="subTitle" idx="7"/>
          </p:nvPr>
        </p:nvSpPr>
        <p:spPr>
          <a:xfrm>
            <a:off x="716082" y="1675575"/>
            <a:ext cx="24873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81" name="Google Shape;581;p48"/>
          <p:cNvSpPr txBox="1">
            <a:spLocks noGrp="1"/>
          </p:cNvSpPr>
          <p:nvPr>
            <p:ph type="subTitle" idx="8"/>
          </p:nvPr>
        </p:nvSpPr>
        <p:spPr>
          <a:xfrm>
            <a:off x="3332632" y="1675575"/>
            <a:ext cx="24873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82" name="Google Shape;582;p48"/>
          <p:cNvSpPr txBox="1">
            <a:spLocks noGrp="1"/>
          </p:cNvSpPr>
          <p:nvPr>
            <p:ph type="subTitle" idx="9"/>
          </p:nvPr>
        </p:nvSpPr>
        <p:spPr>
          <a:xfrm>
            <a:off x="5940618" y="1675575"/>
            <a:ext cx="24873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583" name="Google Shape;583;p48"/>
          <p:cNvSpPr txBox="1">
            <a:spLocks noGrp="1"/>
          </p:cNvSpPr>
          <p:nvPr>
            <p:ph type="subTitle" idx="14"/>
          </p:nvPr>
        </p:nvSpPr>
        <p:spPr>
          <a:xfrm>
            <a:off x="3332632" y="3327921"/>
            <a:ext cx="24873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584" name="Google Shape;584;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DIAGNOSIS</a:t>
            </a:r>
            <a:endParaRPr/>
          </a:p>
        </p:txBody>
      </p:sp>
      <p:sp>
        <p:nvSpPr>
          <p:cNvPr id="585" name="Google Shape;585;p48"/>
          <p:cNvSpPr txBox="1">
            <a:spLocks noGrp="1"/>
          </p:cNvSpPr>
          <p:nvPr>
            <p:ph type="subTitle" idx="4"/>
          </p:nvPr>
        </p:nvSpPr>
        <p:spPr>
          <a:xfrm>
            <a:off x="716100" y="3695200"/>
            <a:ext cx="2487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the closest planet to the Sun</a:t>
            </a:r>
            <a:endParaRPr/>
          </a:p>
        </p:txBody>
      </p:sp>
      <p:sp>
        <p:nvSpPr>
          <p:cNvPr id="586" name="Google Shape;586;p48"/>
          <p:cNvSpPr txBox="1">
            <a:spLocks noGrp="1"/>
          </p:cNvSpPr>
          <p:nvPr>
            <p:ph type="subTitle" idx="5"/>
          </p:nvPr>
        </p:nvSpPr>
        <p:spPr>
          <a:xfrm>
            <a:off x="3329860" y="3695200"/>
            <a:ext cx="248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587" name="Google Shape;587;p48"/>
          <p:cNvSpPr txBox="1">
            <a:spLocks noGrp="1"/>
          </p:cNvSpPr>
          <p:nvPr>
            <p:ph type="subTitle" idx="1"/>
          </p:nvPr>
        </p:nvSpPr>
        <p:spPr>
          <a:xfrm>
            <a:off x="716100" y="2042850"/>
            <a:ext cx="2487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588" name="Google Shape;588;p48"/>
          <p:cNvSpPr txBox="1">
            <a:spLocks noGrp="1"/>
          </p:cNvSpPr>
          <p:nvPr>
            <p:ph type="subTitle" idx="2"/>
          </p:nvPr>
        </p:nvSpPr>
        <p:spPr>
          <a:xfrm>
            <a:off x="3329780" y="2042850"/>
            <a:ext cx="248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589" name="Google Shape;589;p48"/>
          <p:cNvSpPr txBox="1">
            <a:spLocks noGrp="1"/>
          </p:cNvSpPr>
          <p:nvPr>
            <p:ph type="subTitle" idx="3"/>
          </p:nvPr>
        </p:nvSpPr>
        <p:spPr>
          <a:xfrm>
            <a:off x="5940621" y="2042850"/>
            <a:ext cx="2487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was named after a Roman god</a:t>
            </a:r>
            <a:endParaRPr/>
          </a:p>
        </p:txBody>
      </p:sp>
      <p:sp>
        <p:nvSpPr>
          <p:cNvPr id="590" name="Google Shape;590;p48"/>
          <p:cNvSpPr txBox="1">
            <a:spLocks noGrp="1"/>
          </p:cNvSpPr>
          <p:nvPr>
            <p:ph type="subTitle" idx="6"/>
          </p:nvPr>
        </p:nvSpPr>
        <p:spPr>
          <a:xfrm>
            <a:off x="5940621" y="3695200"/>
            <a:ext cx="2487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very far away from the Sun</a:t>
            </a:r>
            <a:endParaRPr/>
          </a:p>
        </p:txBody>
      </p:sp>
      <p:grpSp>
        <p:nvGrpSpPr>
          <p:cNvPr id="591" name="Google Shape;591;p48"/>
          <p:cNvGrpSpPr/>
          <p:nvPr/>
        </p:nvGrpSpPr>
        <p:grpSpPr>
          <a:xfrm>
            <a:off x="6937981" y="2818213"/>
            <a:ext cx="509700" cy="509700"/>
            <a:chOff x="4671550" y="4058913"/>
            <a:chExt cx="509700" cy="509700"/>
          </a:xfrm>
        </p:grpSpPr>
        <p:sp>
          <p:nvSpPr>
            <p:cNvPr id="592" name="Google Shape;592;p48"/>
            <p:cNvSpPr/>
            <p:nvPr/>
          </p:nvSpPr>
          <p:spPr>
            <a:xfrm>
              <a:off x="4671550" y="40589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 name="Google Shape;593;p48"/>
            <p:cNvGrpSpPr/>
            <p:nvPr/>
          </p:nvGrpSpPr>
          <p:grpSpPr>
            <a:xfrm>
              <a:off x="4756365" y="4134491"/>
              <a:ext cx="340070" cy="358543"/>
              <a:chOff x="4744114" y="4177777"/>
              <a:chExt cx="340070" cy="358543"/>
            </a:xfrm>
          </p:grpSpPr>
          <p:sp>
            <p:nvSpPr>
              <p:cNvPr id="594" name="Google Shape;594;p48"/>
              <p:cNvSpPr/>
              <p:nvPr/>
            </p:nvSpPr>
            <p:spPr>
              <a:xfrm>
                <a:off x="4744114" y="4177777"/>
                <a:ext cx="340070" cy="358543"/>
              </a:xfrm>
              <a:custGeom>
                <a:avLst/>
                <a:gdLst/>
                <a:ahLst/>
                <a:cxnLst/>
                <a:rect l="l" t="t" r="r" b="b"/>
                <a:pathLst>
                  <a:path w="9646" h="10170" extrusionOk="0">
                    <a:moveTo>
                      <a:pt x="4811" y="596"/>
                    </a:moveTo>
                    <a:cubicBezTo>
                      <a:pt x="5239" y="596"/>
                      <a:pt x="5644" y="1239"/>
                      <a:pt x="5954" y="2287"/>
                    </a:cubicBezTo>
                    <a:cubicBezTo>
                      <a:pt x="5549" y="2406"/>
                      <a:pt x="5192" y="2549"/>
                      <a:pt x="4811" y="2739"/>
                    </a:cubicBezTo>
                    <a:cubicBezTo>
                      <a:pt x="4430" y="2549"/>
                      <a:pt x="4049" y="2406"/>
                      <a:pt x="3691" y="2287"/>
                    </a:cubicBezTo>
                    <a:cubicBezTo>
                      <a:pt x="3977" y="1239"/>
                      <a:pt x="4406" y="596"/>
                      <a:pt x="4811" y="596"/>
                    </a:cubicBezTo>
                    <a:close/>
                    <a:moveTo>
                      <a:pt x="3501" y="2882"/>
                    </a:moveTo>
                    <a:cubicBezTo>
                      <a:pt x="3691" y="2954"/>
                      <a:pt x="3882" y="3001"/>
                      <a:pt x="4073" y="3097"/>
                    </a:cubicBezTo>
                    <a:cubicBezTo>
                      <a:pt x="3953" y="3144"/>
                      <a:pt x="3858" y="3216"/>
                      <a:pt x="3739" y="3263"/>
                    </a:cubicBezTo>
                    <a:cubicBezTo>
                      <a:pt x="3644" y="3335"/>
                      <a:pt x="3525" y="3382"/>
                      <a:pt x="3406" y="3478"/>
                    </a:cubicBezTo>
                    <a:cubicBezTo>
                      <a:pt x="3453" y="3263"/>
                      <a:pt x="3477" y="3073"/>
                      <a:pt x="3501" y="2882"/>
                    </a:cubicBezTo>
                    <a:close/>
                    <a:moveTo>
                      <a:pt x="6097" y="2882"/>
                    </a:moveTo>
                    <a:cubicBezTo>
                      <a:pt x="6121" y="3073"/>
                      <a:pt x="6144" y="3263"/>
                      <a:pt x="6192" y="3478"/>
                    </a:cubicBezTo>
                    <a:cubicBezTo>
                      <a:pt x="6073" y="3382"/>
                      <a:pt x="5954" y="3335"/>
                      <a:pt x="5859" y="3263"/>
                    </a:cubicBezTo>
                    <a:cubicBezTo>
                      <a:pt x="5763" y="3216"/>
                      <a:pt x="5644" y="3144"/>
                      <a:pt x="5525" y="3097"/>
                    </a:cubicBezTo>
                    <a:cubicBezTo>
                      <a:pt x="5716" y="3025"/>
                      <a:pt x="5906" y="2954"/>
                      <a:pt x="6097" y="2882"/>
                    </a:cubicBezTo>
                    <a:close/>
                    <a:moveTo>
                      <a:pt x="7865" y="2508"/>
                    </a:moveTo>
                    <a:cubicBezTo>
                      <a:pt x="8266" y="2508"/>
                      <a:pt x="8575" y="2614"/>
                      <a:pt x="8716" y="2859"/>
                    </a:cubicBezTo>
                    <a:cubicBezTo>
                      <a:pt x="8978" y="3311"/>
                      <a:pt x="8502" y="4025"/>
                      <a:pt x="7811" y="4668"/>
                    </a:cubicBezTo>
                    <a:cubicBezTo>
                      <a:pt x="7526" y="4406"/>
                      <a:pt x="7192" y="4144"/>
                      <a:pt x="6859" y="3930"/>
                    </a:cubicBezTo>
                    <a:cubicBezTo>
                      <a:pt x="6835" y="3502"/>
                      <a:pt x="6787" y="3097"/>
                      <a:pt x="6692" y="2716"/>
                    </a:cubicBezTo>
                    <a:cubicBezTo>
                      <a:pt x="7119" y="2584"/>
                      <a:pt x="7525" y="2508"/>
                      <a:pt x="7865" y="2508"/>
                    </a:cubicBezTo>
                    <a:close/>
                    <a:moveTo>
                      <a:pt x="1706" y="2539"/>
                    </a:moveTo>
                    <a:cubicBezTo>
                      <a:pt x="2053" y="2539"/>
                      <a:pt x="2478" y="2615"/>
                      <a:pt x="2929" y="2739"/>
                    </a:cubicBezTo>
                    <a:cubicBezTo>
                      <a:pt x="2858" y="3120"/>
                      <a:pt x="2787" y="3549"/>
                      <a:pt x="2763" y="3954"/>
                    </a:cubicBezTo>
                    <a:cubicBezTo>
                      <a:pt x="2429" y="4192"/>
                      <a:pt x="2096" y="4430"/>
                      <a:pt x="1810" y="4692"/>
                    </a:cubicBezTo>
                    <a:cubicBezTo>
                      <a:pt x="1143" y="4025"/>
                      <a:pt x="667" y="3311"/>
                      <a:pt x="905" y="2859"/>
                    </a:cubicBezTo>
                    <a:cubicBezTo>
                      <a:pt x="1030" y="2633"/>
                      <a:pt x="1321" y="2539"/>
                      <a:pt x="1706" y="2539"/>
                    </a:cubicBezTo>
                    <a:close/>
                    <a:moveTo>
                      <a:pt x="6906" y="4692"/>
                    </a:moveTo>
                    <a:lnTo>
                      <a:pt x="7335" y="5049"/>
                    </a:lnTo>
                    <a:cubicBezTo>
                      <a:pt x="7192" y="5169"/>
                      <a:pt x="7049" y="5335"/>
                      <a:pt x="6906" y="5454"/>
                    </a:cubicBezTo>
                    <a:lnTo>
                      <a:pt x="6906" y="5097"/>
                    </a:lnTo>
                    <a:lnTo>
                      <a:pt x="6906" y="4692"/>
                    </a:lnTo>
                    <a:close/>
                    <a:moveTo>
                      <a:pt x="2739" y="4740"/>
                    </a:moveTo>
                    <a:lnTo>
                      <a:pt x="2739" y="5097"/>
                    </a:lnTo>
                    <a:lnTo>
                      <a:pt x="2739" y="5478"/>
                    </a:lnTo>
                    <a:lnTo>
                      <a:pt x="2286" y="5121"/>
                    </a:lnTo>
                    <a:cubicBezTo>
                      <a:pt x="2429" y="5002"/>
                      <a:pt x="2572" y="4859"/>
                      <a:pt x="2739" y="4740"/>
                    </a:cubicBezTo>
                    <a:close/>
                    <a:moveTo>
                      <a:pt x="4811" y="3382"/>
                    </a:moveTo>
                    <a:cubicBezTo>
                      <a:pt x="5073" y="3502"/>
                      <a:pt x="5359" y="3644"/>
                      <a:pt x="5549" y="3787"/>
                    </a:cubicBezTo>
                    <a:cubicBezTo>
                      <a:pt x="5763" y="3906"/>
                      <a:pt x="6001" y="4049"/>
                      <a:pt x="6263" y="4264"/>
                    </a:cubicBezTo>
                    <a:cubicBezTo>
                      <a:pt x="6311" y="4526"/>
                      <a:pt x="6311" y="4787"/>
                      <a:pt x="6311" y="5097"/>
                    </a:cubicBezTo>
                    <a:cubicBezTo>
                      <a:pt x="6311" y="5383"/>
                      <a:pt x="6311" y="5645"/>
                      <a:pt x="6263" y="5931"/>
                    </a:cubicBezTo>
                    <a:cubicBezTo>
                      <a:pt x="6001" y="6097"/>
                      <a:pt x="5763" y="6288"/>
                      <a:pt x="5549" y="6407"/>
                    </a:cubicBezTo>
                    <a:cubicBezTo>
                      <a:pt x="5311" y="6550"/>
                      <a:pt x="5049" y="6669"/>
                      <a:pt x="4811" y="6788"/>
                    </a:cubicBezTo>
                    <a:cubicBezTo>
                      <a:pt x="4573" y="6669"/>
                      <a:pt x="4311" y="6550"/>
                      <a:pt x="4073" y="6407"/>
                    </a:cubicBezTo>
                    <a:cubicBezTo>
                      <a:pt x="3858" y="6288"/>
                      <a:pt x="3620" y="6121"/>
                      <a:pt x="3358" y="5931"/>
                    </a:cubicBezTo>
                    <a:cubicBezTo>
                      <a:pt x="3334" y="5645"/>
                      <a:pt x="3334" y="5383"/>
                      <a:pt x="3334" y="5097"/>
                    </a:cubicBezTo>
                    <a:cubicBezTo>
                      <a:pt x="3334" y="4787"/>
                      <a:pt x="3334" y="4526"/>
                      <a:pt x="3358" y="4264"/>
                    </a:cubicBezTo>
                    <a:cubicBezTo>
                      <a:pt x="3620" y="4073"/>
                      <a:pt x="3858" y="3906"/>
                      <a:pt x="4073" y="3787"/>
                    </a:cubicBezTo>
                    <a:cubicBezTo>
                      <a:pt x="4287" y="3668"/>
                      <a:pt x="4549" y="3502"/>
                      <a:pt x="4811" y="3382"/>
                    </a:cubicBezTo>
                    <a:close/>
                    <a:moveTo>
                      <a:pt x="3453" y="6669"/>
                    </a:moveTo>
                    <a:cubicBezTo>
                      <a:pt x="3549" y="6764"/>
                      <a:pt x="3691" y="6812"/>
                      <a:pt x="3763" y="6883"/>
                    </a:cubicBezTo>
                    <a:cubicBezTo>
                      <a:pt x="3858" y="6955"/>
                      <a:pt x="3977" y="7026"/>
                      <a:pt x="4120" y="7074"/>
                    </a:cubicBezTo>
                    <a:cubicBezTo>
                      <a:pt x="3930" y="7169"/>
                      <a:pt x="3739" y="7240"/>
                      <a:pt x="3525" y="7288"/>
                    </a:cubicBezTo>
                    <a:cubicBezTo>
                      <a:pt x="3501" y="7074"/>
                      <a:pt x="3477" y="6907"/>
                      <a:pt x="3453" y="6669"/>
                    </a:cubicBezTo>
                    <a:close/>
                    <a:moveTo>
                      <a:pt x="6216" y="6693"/>
                    </a:moveTo>
                    <a:lnTo>
                      <a:pt x="6121" y="7312"/>
                    </a:lnTo>
                    <a:cubicBezTo>
                      <a:pt x="5930" y="7264"/>
                      <a:pt x="5740" y="7169"/>
                      <a:pt x="5525" y="7121"/>
                    </a:cubicBezTo>
                    <a:lnTo>
                      <a:pt x="5882" y="6931"/>
                    </a:lnTo>
                    <a:cubicBezTo>
                      <a:pt x="5978" y="6836"/>
                      <a:pt x="6097" y="6788"/>
                      <a:pt x="6216" y="6693"/>
                    </a:cubicBezTo>
                    <a:close/>
                    <a:moveTo>
                      <a:pt x="1810" y="5502"/>
                    </a:moveTo>
                    <a:cubicBezTo>
                      <a:pt x="2096" y="5764"/>
                      <a:pt x="2429" y="6050"/>
                      <a:pt x="2763" y="6240"/>
                    </a:cubicBezTo>
                    <a:cubicBezTo>
                      <a:pt x="2787" y="6669"/>
                      <a:pt x="2858" y="7074"/>
                      <a:pt x="2929" y="7479"/>
                    </a:cubicBezTo>
                    <a:cubicBezTo>
                      <a:pt x="2515" y="7584"/>
                      <a:pt x="2140" y="7636"/>
                      <a:pt x="1826" y="7636"/>
                    </a:cubicBezTo>
                    <a:cubicBezTo>
                      <a:pt x="1363" y="7636"/>
                      <a:pt x="1033" y="7525"/>
                      <a:pt x="905" y="7312"/>
                    </a:cubicBezTo>
                    <a:cubicBezTo>
                      <a:pt x="643" y="6883"/>
                      <a:pt x="1120" y="6169"/>
                      <a:pt x="1810" y="5502"/>
                    </a:cubicBezTo>
                    <a:close/>
                    <a:moveTo>
                      <a:pt x="7811" y="5502"/>
                    </a:moveTo>
                    <a:cubicBezTo>
                      <a:pt x="8478" y="6169"/>
                      <a:pt x="8954" y="6883"/>
                      <a:pt x="8716" y="7312"/>
                    </a:cubicBezTo>
                    <a:cubicBezTo>
                      <a:pt x="8589" y="7525"/>
                      <a:pt x="8267" y="7636"/>
                      <a:pt x="7806" y="7636"/>
                    </a:cubicBezTo>
                    <a:cubicBezTo>
                      <a:pt x="7493" y="7636"/>
                      <a:pt x="7116" y="7584"/>
                      <a:pt x="6692" y="7479"/>
                    </a:cubicBezTo>
                    <a:cubicBezTo>
                      <a:pt x="6787" y="7074"/>
                      <a:pt x="6835" y="6669"/>
                      <a:pt x="6859" y="6240"/>
                    </a:cubicBezTo>
                    <a:cubicBezTo>
                      <a:pt x="7192" y="6002"/>
                      <a:pt x="7526" y="5764"/>
                      <a:pt x="7811" y="5502"/>
                    </a:cubicBezTo>
                    <a:close/>
                    <a:moveTo>
                      <a:pt x="4811" y="7407"/>
                    </a:moveTo>
                    <a:cubicBezTo>
                      <a:pt x="5168" y="7550"/>
                      <a:pt x="5549" y="7740"/>
                      <a:pt x="5954" y="7860"/>
                    </a:cubicBezTo>
                    <a:cubicBezTo>
                      <a:pt x="5644" y="8931"/>
                      <a:pt x="5239" y="9574"/>
                      <a:pt x="4811" y="9574"/>
                    </a:cubicBezTo>
                    <a:cubicBezTo>
                      <a:pt x="4406" y="9574"/>
                      <a:pt x="3977" y="8907"/>
                      <a:pt x="3691" y="7860"/>
                    </a:cubicBezTo>
                    <a:cubicBezTo>
                      <a:pt x="4073" y="7740"/>
                      <a:pt x="4454" y="7550"/>
                      <a:pt x="4811" y="7407"/>
                    </a:cubicBezTo>
                    <a:close/>
                    <a:moveTo>
                      <a:pt x="4811" y="1"/>
                    </a:moveTo>
                    <a:cubicBezTo>
                      <a:pt x="4001" y="1"/>
                      <a:pt x="3453" y="930"/>
                      <a:pt x="3096" y="2144"/>
                    </a:cubicBezTo>
                    <a:cubicBezTo>
                      <a:pt x="2619" y="2018"/>
                      <a:pt x="2172" y="1950"/>
                      <a:pt x="1781" y="1950"/>
                    </a:cubicBezTo>
                    <a:cubicBezTo>
                      <a:pt x="1137" y="1950"/>
                      <a:pt x="642" y="2134"/>
                      <a:pt x="405" y="2549"/>
                    </a:cubicBezTo>
                    <a:cubicBezTo>
                      <a:pt x="0" y="3311"/>
                      <a:pt x="548" y="4264"/>
                      <a:pt x="1381" y="5097"/>
                    </a:cubicBezTo>
                    <a:cubicBezTo>
                      <a:pt x="548" y="5954"/>
                      <a:pt x="0" y="6883"/>
                      <a:pt x="405" y="7621"/>
                    </a:cubicBezTo>
                    <a:cubicBezTo>
                      <a:pt x="646" y="8061"/>
                      <a:pt x="1140" y="8230"/>
                      <a:pt x="1746" y="8230"/>
                    </a:cubicBezTo>
                    <a:cubicBezTo>
                      <a:pt x="2159" y="8230"/>
                      <a:pt x="2624" y="8152"/>
                      <a:pt x="3096" y="8026"/>
                    </a:cubicBezTo>
                    <a:cubicBezTo>
                      <a:pt x="3453" y="9265"/>
                      <a:pt x="4001" y="10170"/>
                      <a:pt x="4811" y="10170"/>
                    </a:cubicBezTo>
                    <a:cubicBezTo>
                      <a:pt x="5620" y="10170"/>
                      <a:pt x="6192" y="9265"/>
                      <a:pt x="6549" y="8026"/>
                    </a:cubicBezTo>
                    <a:cubicBezTo>
                      <a:pt x="7012" y="8152"/>
                      <a:pt x="7471" y="8230"/>
                      <a:pt x="7880" y="8230"/>
                    </a:cubicBezTo>
                    <a:cubicBezTo>
                      <a:pt x="8482" y="8230"/>
                      <a:pt x="8976" y="8061"/>
                      <a:pt x="9216" y="7621"/>
                    </a:cubicBezTo>
                    <a:cubicBezTo>
                      <a:pt x="9645" y="6883"/>
                      <a:pt x="9074" y="5931"/>
                      <a:pt x="8240" y="5097"/>
                    </a:cubicBezTo>
                    <a:cubicBezTo>
                      <a:pt x="9074" y="4216"/>
                      <a:pt x="9645" y="3311"/>
                      <a:pt x="9216" y="2549"/>
                    </a:cubicBezTo>
                    <a:cubicBezTo>
                      <a:pt x="8979" y="2134"/>
                      <a:pt x="8475" y="1950"/>
                      <a:pt x="7836" y="1950"/>
                    </a:cubicBezTo>
                    <a:cubicBezTo>
                      <a:pt x="7447" y="1950"/>
                      <a:pt x="7008" y="2018"/>
                      <a:pt x="6549" y="2144"/>
                    </a:cubicBezTo>
                    <a:cubicBezTo>
                      <a:pt x="6192" y="930"/>
                      <a:pt x="5620" y="1"/>
                      <a:pt x="4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8"/>
              <p:cNvSpPr/>
              <p:nvPr/>
            </p:nvSpPr>
            <p:spPr>
              <a:xfrm>
                <a:off x="4882631" y="4325565"/>
                <a:ext cx="63001" cy="63001"/>
              </a:xfrm>
              <a:custGeom>
                <a:avLst/>
                <a:gdLst/>
                <a:ahLst/>
                <a:cxnLst/>
                <a:rect l="l" t="t" r="r" b="b"/>
                <a:pathLst>
                  <a:path w="1787" h="1787" extrusionOk="0">
                    <a:moveTo>
                      <a:pt x="882" y="0"/>
                    </a:moveTo>
                    <a:cubicBezTo>
                      <a:pt x="382" y="0"/>
                      <a:pt x="1" y="381"/>
                      <a:pt x="1" y="905"/>
                    </a:cubicBezTo>
                    <a:cubicBezTo>
                      <a:pt x="1" y="1405"/>
                      <a:pt x="382" y="1786"/>
                      <a:pt x="882" y="1786"/>
                    </a:cubicBezTo>
                    <a:cubicBezTo>
                      <a:pt x="1382" y="1786"/>
                      <a:pt x="1787" y="1405"/>
                      <a:pt x="1787" y="905"/>
                    </a:cubicBezTo>
                    <a:cubicBezTo>
                      <a:pt x="1787" y="381"/>
                      <a:pt x="1382" y="0"/>
                      <a:pt x="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6" name="Google Shape;596;p48"/>
          <p:cNvGrpSpPr/>
          <p:nvPr/>
        </p:nvGrpSpPr>
        <p:grpSpPr>
          <a:xfrm>
            <a:off x="6937950" y="1166438"/>
            <a:ext cx="509700" cy="509700"/>
            <a:chOff x="7892250" y="3453063"/>
            <a:chExt cx="509700" cy="509700"/>
          </a:xfrm>
        </p:grpSpPr>
        <p:sp>
          <p:nvSpPr>
            <p:cNvPr id="597" name="Google Shape;597;p48"/>
            <p:cNvSpPr/>
            <p:nvPr/>
          </p:nvSpPr>
          <p:spPr>
            <a:xfrm>
              <a:off x="7892250" y="345306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 name="Google Shape;598;p48"/>
            <p:cNvGrpSpPr/>
            <p:nvPr/>
          </p:nvGrpSpPr>
          <p:grpSpPr>
            <a:xfrm>
              <a:off x="7968251" y="3527795"/>
              <a:ext cx="357697" cy="360236"/>
              <a:chOff x="8018054" y="3549643"/>
              <a:chExt cx="357697" cy="360236"/>
            </a:xfrm>
          </p:grpSpPr>
          <p:sp>
            <p:nvSpPr>
              <p:cNvPr id="599" name="Google Shape;599;p48"/>
              <p:cNvSpPr/>
              <p:nvPr/>
            </p:nvSpPr>
            <p:spPr>
              <a:xfrm>
                <a:off x="8165808" y="3591631"/>
                <a:ext cx="63036" cy="63001"/>
              </a:xfrm>
              <a:custGeom>
                <a:avLst/>
                <a:gdLst/>
                <a:ahLst/>
                <a:cxnLst/>
                <a:rect l="l" t="t" r="r" b="b"/>
                <a:pathLst>
                  <a:path w="1788" h="1787" extrusionOk="0">
                    <a:moveTo>
                      <a:pt x="882" y="1"/>
                    </a:moveTo>
                    <a:cubicBezTo>
                      <a:pt x="382" y="1"/>
                      <a:pt x="1" y="405"/>
                      <a:pt x="1" y="906"/>
                    </a:cubicBezTo>
                    <a:cubicBezTo>
                      <a:pt x="1" y="1406"/>
                      <a:pt x="382" y="1787"/>
                      <a:pt x="882" y="1787"/>
                    </a:cubicBezTo>
                    <a:cubicBezTo>
                      <a:pt x="1406" y="1787"/>
                      <a:pt x="1787" y="1406"/>
                      <a:pt x="1787" y="906"/>
                    </a:cubicBezTo>
                    <a:cubicBezTo>
                      <a:pt x="1787" y="405"/>
                      <a:pt x="1406" y="1"/>
                      <a:pt x="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8"/>
              <p:cNvSpPr/>
              <p:nvPr/>
            </p:nvSpPr>
            <p:spPr>
              <a:xfrm>
                <a:off x="8107038" y="3838487"/>
                <a:ext cx="39521" cy="46184"/>
              </a:xfrm>
              <a:custGeom>
                <a:avLst/>
                <a:gdLst/>
                <a:ahLst/>
                <a:cxnLst/>
                <a:rect l="l" t="t" r="r" b="b"/>
                <a:pathLst>
                  <a:path w="1121" h="1310" extrusionOk="0">
                    <a:moveTo>
                      <a:pt x="573" y="0"/>
                    </a:moveTo>
                    <a:lnTo>
                      <a:pt x="1" y="191"/>
                    </a:lnTo>
                    <a:cubicBezTo>
                      <a:pt x="144" y="595"/>
                      <a:pt x="382" y="976"/>
                      <a:pt x="715" y="1310"/>
                    </a:cubicBezTo>
                    <a:lnTo>
                      <a:pt x="1120" y="857"/>
                    </a:lnTo>
                    <a:cubicBezTo>
                      <a:pt x="858" y="619"/>
                      <a:pt x="692" y="333"/>
                      <a:pt x="5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8"/>
              <p:cNvSpPr/>
              <p:nvPr/>
            </p:nvSpPr>
            <p:spPr>
              <a:xfrm>
                <a:off x="8249785" y="3835102"/>
                <a:ext cx="38639" cy="46219"/>
              </a:xfrm>
              <a:custGeom>
                <a:avLst/>
                <a:gdLst/>
                <a:ahLst/>
                <a:cxnLst/>
                <a:rect l="l" t="t" r="r" b="b"/>
                <a:pathLst>
                  <a:path w="1096" h="1311" extrusionOk="0">
                    <a:moveTo>
                      <a:pt x="524" y="1"/>
                    </a:moveTo>
                    <a:cubicBezTo>
                      <a:pt x="453" y="334"/>
                      <a:pt x="262" y="668"/>
                      <a:pt x="0" y="906"/>
                    </a:cubicBezTo>
                    <a:lnTo>
                      <a:pt x="405" y="1311"/>
                    </a:lnTo>
                    <a:cubicBezTo>
                      <a:pt x="739" y="1001"/>
                      <a:pt x="977" y="596"/>
                      <a:pt x="1096" y="191"/>
                    </a:cubicBezTo>
                    <a:lnTo>
                      <a:pt x="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8"/>
              <p:cNvSpPr/>
              <p:nvPr/>
            </p:nvSpPr>
            <p:spPr>
              <a:xfrm>
                <a:off x="8102843" y="3776332"/>
                <a:ext cx="21047" cy="44527"/>
              </a:xfrm>
              <a:custGeom>
                <a:avLst/>
                <a:gdLst/>
                <a:ahLst/>
                <a:cxnLst/>
                <a:rect l="l" t="t" r="r" b="b"/>
                <a:pathLst>
                  <a:path w="597" h="1263" extrusionOk="0">
                    <a:moveTo>
                      <a:pt x="1" y="1"/>
                    </a:moveTo>
                    <a:lnTo>
                      <a:pt x="1" y="1049"/>
                    </a:lnTo>
                    <a:lnTo>
                      <a:pt x="1" y="1263"/>
                    </a:lnTo>
                    <a:lnTo>
                      <a:pt x="596" y="1239"/>
                    </a:lnTo>
                    <a:lnTo>
                      <a:pt x="596" y="1072"/>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8"/>
              <p:cNvSpPr/>
              <p:nvPr/>
            </p:nvSpPr>
            <p:spPr>
              <a:xfrm>
                <a:off x="8270762" y="3775486"/>
                <a:ext cx="21047" cy="42870"/>
              </a:xfrm>
              <a:custGeom>
                <a:avLst/>
                <a:gdLst/>
                <a:ahLst/>
                <a:cxnLst/>
                <a:rect l="l" t="t" r="r" b="b"/>
                <a:pathLst>
                  <a:path w="597" h="1216" extrusionOk="0">
                    <a:moveTo>
                      <a:pt x="1" y="1"/>
                    </a:moveTo>
                    <a:lnTo>
                      <a:pt x="1" y="1192"/>
                    </a:lnTo>
                    <a:lnTo>
                      <a:pt x="596" y="1215"/>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8"/>
              <p:cNvSpPr/>
              <p:nvPr/>
            </p:nvSpPr>
            <p:spPr>
              <a:xfrm>
                <a:off x="8102843" y="3713367"/>
                <a:ext cx="21047" cy="42024"/>
              </a:xfrm>
              <a:custGeom>
                <a:avLst/>
                <a:gdLst/>
                <a:ahLst/>
                <a:cxnLst/>
                <a:rect l="l" t="t" r="r" b="b"/>
                <a:pathLst>
                  <a:path w="597" h="1192" extrusionOk="0">
                    <a:moveTo>
                      <a:pt x="1" y="1"/>
                    </a:moveTo>
                    <a:lnTo>
                      <a:pt x="1" y="1191"/>
                    </a:lnTo>
                    <a:lnTo>
                      <a:pt x="596" y="1191"/>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8"/>
              <p:cNvSpPr/>
              <p:nvPr/>
            </p:nvSpPr>
            <p:spPr>
              <a:xfrm>
                <a:off x="8270762" y="3711710"/>
                <a:ext cx="21047" cy="41989"/>
              </a:xfrm>
              <a:custGeom>
                <a:avLst/>
                <a:gdLst/>
                <a:ahLst/>
                <a:cxnLst/>
                <a:rect l="l" t="t" r="r" b="b"/>
                <a:pathLst>
                  <a:path w="597" h="1191" extrusionOk="0">
                    <a:moveTo>
                      <a:pt x="1" y="0"/>
                    </a:moveTo>
                    <a:lnTo>
                      <a:pt x="1" y="1191"/>
                    </a:lnTo>
                    <a:lnTo>
                      <a:pt x="596" y="1191"/>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8"/>
              <p:cNvSpPr/>
              <p:nvPr/>
            </p:nvSpPr>
            <p:spPr>
              <a:xfrm>
                <a:off x="8102843" y="3649555"/>
                <a:ext cx="21047" cy="42870"/>
              </a:xfrm>
              <a:custGeom>
                <a:avLst/>
                <a:gdLst/>
                <a:ahLst/>
                <a:cxnLst/>
                <a:rect l="l" t="t" r="r" b="b"/>
                <a:pathLst>
                  <a:path w="597" h="1216" extrusionOk="0">
                    <a:moveTo>
                      <a:pt x="1" y="1"/>
                    </a:moveTo>
                    <a:lnTo>
                      <a:pt x="1" y="1215"/>
                    </a:lnTo>
                    <a:lnTo>
                      <a:pt x="596" y="1215"/>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8"/>
              <p:cNvSpPr/>
              <p:nvPr/>
            </p:nvSpPr>
            <p:spPr>
              <a:xfrm>
                <a:off x="8270762" y="3647898"/>
                <a:ext cx="21047" cy="42835"/>
              </a:xfrm>
              <a:custGeom>
                <a:avLst/>
                <a:gdLst/>
                <a:ahLst/>
                <a:cxnLst/>
                <a:rect l="l" t="t" r="r" b="b"/>
                <a:pathLst>
                  <a:path w="597" h="1215" extrusionOk="0">
                    <a:moveTo>
                      <a:pt x="1" y="0"/>
                    </a:moveTo>
                    <a:lnTo>
                      <a:pt x="1" y="1215"/>
                    </a:lnTo>
                    <a:lnTo>
                      <a:pt x="596" y="1215"/>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8"/>
              <p:cNvSpPr/>
              <p:nvPr/>
            </p:nvSpPr>
            <p:spPr>
              <a:xfrm>
                <a:off x="8102843" y="3584933"/>
                <a:ext cx="36982" cy="47030"/>
              </a:xfrm>
              <a:custGeom>
                <a:avLst/>
                <a:gdLst/>
                <a:ahLst/>
                <a:cxnLst/>
                <a:rect l="l" t="t" r="r" b="b"/>
                <a:pathLst>
                  <a:path w="1049" h="1334" extrusionOk="0">
                    <a:moveTo>
                      <a:pt x="572" y="0"/>
                    </a:moveTo>
                    <a:cubicBezTo>
                      <a:pt x="263" y="357"/>
                      <a:pt x="96" y="762"/>
                      <a:pt x="1" y="1215"/>
                    </a:cubicBezTo>
                    <a:lnTo>
                      <a:pt x="596" y="1334"/>
                    </a:lnTo>
                    <a:cubicBezTo>
                      <a:pt x="692" y="976"/>
                      <a:pt x="834" y="643"/>
                      <a:pt x="1049" y="381"/>
                    </a:cubicBezTo>
                    <a:lnTo>
                      <a:pt x="5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8"/>
              <p:cNvSpPr/>
              <p:nvPr/>
            </p:nvSpPr>
            <p:spPr>
              <a:xfrm>
                <a:off x="8253135" y="3582394"/>
                <a:ext cx="36136" cy="46219"/>
              </a:xfrm>
              <a:custGeom>
                <a:avLst/>
                <a:gdLst/>
                <a:ahLst/>
                <a:cxnLst/>
                <a:rect l="l" t="t" r="r" b="b"/>
                <a:pathLst>
                  <a:path w="1025" h="1311" extrusionOk="0">
                    <a:moveTo>
                      <a:pt x="429" y="1"/>
                    </a:moveTo>
                    <a:lnTo>
                      <a:pt x="1" y="382"/>
                    </a:lnTo>
                    <a:cubicBezTo>
                      <a:pt x="215" y="667"/>
                      <a:pt x="382" y="977"/>
                      <a:pt x="477" y="1310"/>
                    </a:cubicBezTo>
                    <a:lnTo>
                      <a:pt x="1025" y="1191"/>
                    </a:lnTo>
                    <a:cubicBezTo>
                      <a:pt x="953" y="739"/>
                      <a:pt x="739" y="334"/>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8"/>
              <p:cNvSpPr/>
              <p:nvPr/>
            </p:nvSpPr>
            <p:spPr>
              <a:xfrm>
                <a:off x="8140636" y="3549643"/>
                <a:ext cx="46219" cy="36136"/>
              </a:xfrm>
              <a:custGeom>
                <a:avLst/>
                <a:gdLst/>
                <a:ahLst/>
                <a:cxnLst/>
                <a:rect l="l" t="t" r="r" b="b"/>
                <a:pathLst>
                  <a:path w="1311" h="1025" extrusionOk="0">
                    <a:moveTo>
                      <a:pt x="1215" y="1"/>
                    </a:moveTo>
                    <a:cubicBezTo>
                      <a:pt x="763" y="72"/>
                      <a:pt x="358" y="287"/>
                      <a:pt x="1" y="549"/>
                    </a:cubicBezTo>
                    <a:lnTo>
                      <a:pt x="358" y="1025"/>
                    </a:lnTo>
                    <a:cubicBezTo>
                      <a:pt x="620" y="811"/>
                      <a:pt x="977" y="668"/>
                      <a:pt x="1310" y="596"/>
                    </a:cubicBezTo>
                    <a:lnTo>
                      <a:pt x="1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8"/>
              <p:cNvSpPr/>
              <p:nvPr/>
            </p:nvSpPr>
            <p:spPr>
              <a:xfrm>
                <a:off x="8205294" y="3549643"/>
                <a:ext cx="46219" cy="35326"/>
              </a:xfrm>
              <a:custGeom>
                <a:avLst/>
                <a:gdLst/>
                <a:ahLst/>
                <a:cxnLst/>
                <a:rect l="l" t="t" r="r" b="b"/>
                <a:pathLst>
                  <a:path w="1311" h="1002" extrusionOk="0">
                    <a:moveTo>
                      <a:pt x="72" y="1"/>
                    </a:moveTo>
                    <a:lnTo>
                      <a:pt x="0" y="596"/>
                    </a:lnTo>
                    <a:cubicBezTo>
                      <a:pt x="357" y="644"/>
                      <a:pt x="691" y="787"/>
                      <a:pt x="977" y="1001"/>
                    </a:cubicBezTo>
                    <a:lnTo>
                      <a:pt x="1310" y="477"/>
                    </a:lnTo>
                    <a:cubicBezTo>
                      <a:pt x="953" y="215"/>
                      <a:pt x="524" y="48"/>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8"/>
              <p:cNvSpPr/>
              <p:nvPr/>
            </p:nvSpPr>
            <p:spPr>
              <a:xfrm>
                <a:off x="8310248" y="3640318"/>
                <a:ext cx="65504" cy="141937"/>
              </a:xfrm>
              <a:custGeom>
                <a:avLst/>
                <a:gdLst/>
                <a:ahLst/>
                <a:cxnLst/>
                <a:rect l="l" t="t" r="r" b="b"/>
                <a:pathLst>
                  <a:path w="1858" h="4026" extrusionOk="0">
                    <a:moveTo>
                      <a:pt x="1286" y="1"/>
                    </a:moveTo>
                    <a:lnTo>
                      <a:pt x="0" y="2597"/>
                    </a:lnTo>
                    <a:lnTo>
                      <a:pt x="834" y="3430"/>
                    </a:lnTo>
                    <a:lnTo>
                      <a:pt x="357" y="3430"/>
                    </a:lnTo>
                    <a:lnTo>
                      <a:pt x="357" y="4025"/>
                    </a:lnTo>
                    <a:lnTo>
                      <a:pt x="1858" y="4025"/>
                    </a:lnTo>
                    <a:lnTo>
                      <a:pt x="1858" y="2525"/>
                    </a:lnTo>
                    <a:lnTo>
                      <a:pt x="1262" y="2525"/>
                    </a:lnTo>
                    <a:lnTo>
                      <a:pt x="1262" y="2978"/>
                    </a:lnTo>
                    <a:lnTo>
                      <a:pt x="762" y="2478"/>
                    </a:lnTo>
                    <a:lnTo>
                      <a:pt x="1834" y="263"/>
                    </a:lnTo>
                    <a:lnTo>
                      <a:pt x="12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8"/>
              <p:cNvSpPr/>
              <p:nvPr/>
            </p:nvSpPr>
            <p:spPr>
              <a:xfrm>
                <a:off x="8144831" y="3654597"/>
                <a:ext cx="104989" cy="212447"/>
              </a:xfrm>
              <a:custGeom>
                <a:avLst/>
                <a:gdLst/>
                <a:ahLst/>
                <a:cxnLst/>
                <a:rect l="l" t="t" r="r" b="b"/>
                <a:pathLst>
                  <a:path w="2978" h="6026" extrusionOk="0">
                    <a:moveTo>
                      <a:pt x="1477" y="1"/>
                    </a:moveTo>
                    <a:cubicBezTo>
                      <a:pt x="691" y="1"/>
                      <a:pt x="1" y="691"/>
                      <a:pt x="1" y="1525"/>
                    </a:cubicBezTo>
                    <a:lnTo>
                      <a:pt x="1" y="3620"/>
                    </a:lnTo>
                    <a:lnTo>
                      <a:pt x="596" y="3620"/>
                    </a:lnTo>
                    <a:lnTo>
                      <a:pt x="596" y="6026"/>
                    </a:lnTo>
                    <a:lnTo>
                      <a:pt x="2382" y="6026"/>
                    </a:lnTo>
                    <a:lnTo>
                      <a:pt x="2382" y="3620"/>
                    </a:lnTo>
                    <a:lnTo>
                      <a:pt x="2977" y="3620"/>
                    </a:lnTo>
                    <a:lnTo>
                      <a:pt x="2977" y="1525"/>
                    </a:lnTo>
                    <a:cubicBezTo>
                      <a:pt x="2977" y="691"/>
                      <a:pt x="2287"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8"/>
              <p:cNvSpPr/>
              <p:nvPr/>
            </p:nvSpPr>
            <p:spPr>
              <a:xfrm>
                <a:off x="8018054" y="3640318"/>
                <a:ext cx="64693" cy="141937"/>
              </a:xfrm>
              <a:custGeom>
                <a:avLst/>
                <a:gdLst/>
                <a:ahLst/>
                <a:cxnLst/>
                <a:rect l="l" t="t" r="r" b="b"/>
                <a:pathLst>
                  <a:path w="1835" h="4026" extrusionOk="0">
                    <a:moveTo>
                      <a:pt x="548" y="1"/>
                    </a:moveTo>
                    <a:lnTo>
                      <a:pt x="24" y="263"/>
                    </a:lnTo>
                    <a:lnTo>
                      <a:pt x="1120" y="2454"/>
                    </a:lnTo>
                    <a:lnTo>
                      <a:pt x="596" y="3001"/>
                    </a:lnTo>
                    <a:lnTo>
                      <a:pt x="596" y="2525"/>
                    </a:lnTo>
                    <a:lnTo>
                      <a:pt x="1" y="2525"/>
                    </a:lnTo>
                    <a:lnTo>
                      <a:pt x="1" y="4025"/>
                    </a:lnTo>
                    <a:lnTo>
                      <a:pt x="1477" y="4025"/>
                    </a:lnTo>
                    <a:lnTo>
                      <a:pt x="1477" y="3430"/>
                    </a:lnTo>
                    <a:lnTo>
                      <a:pt x="1001" y="3430"/>
                    </a:lnTo>
                    <a:lnTo>
                      <a:pt x="1834" y="2597"/>
                    </a:ln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8"/>
              <p:cNvSpPr/>
              <p:nvPr/>
            </p:nvSpPr>
            <p:spPr>
              <a:xfrm>
                <a:off x="8207797" y="3877091"/>
                <a:ext cx="37829" cy="31941"/>
              </a:xfrm>
              <a:custGeom>
                <a:avLst/>
                <a:gdLst/>
                <a:ahLst/>
                <a:cxnLst/>
                <a:rect l="l" t="t" r="r" b="b"/>
                <a:pathLst>
                  <a:path w="1073" h="906" extrusionOk="0">
                    <a:moveTo>
                      <a:pt x="763" y="0"/>
                    </a:moveTo>
                    <a:cubicBezTo>
                      <a:pt x="525" y="167"/>
                      <a:pt x="263" y="239"/>
                      <a:pt x="1" y="286"/>
                    </a:cubicBezTo>
                    <a:lnTo>
                      <a:pt x="1" y="905"/>
                    </a:lnTo>
                    <a:cubicBezTo>
                      <a:pt x="382" y="882"/>
                      <a:pt x="739" y="715"/>
                      <a:pt x="1072" y="524"/>
                    </a:cubicBezTo>
                    <a:lnTo>
                      <a:pt x="7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8"/>
              <p:cNvSpPr/>
              <p:nvPr/>
            </p:nvSpPr>
            <p:spPr>
              <a:xfrm>
                <a:off x="8150719" y="3879594"/>
                <a:ext cx="36136" cy="30284"/>
              </a:xfrm>
              <a:custGeom>
                <a:avLst/>
                <a:gdLst/>
                <a:ahLst/>
                <a:cxnLst/>
                <a:rect l="l" t="t" r="r" b="b"/>
                <a:pathLst>
                  <a:path w="1025" h="859" extrusionOk="0">
                    <a:moveTo>
                      <a:pt x="310" y="1"/>
                    </a:moveTo>
                    <a:lnTo>
                      <a:pt x="0" y="525"/>
                    </a:lnTo>
                    <a:cubicBezTo>
                      <a:pt x="310" y="715"/>
                      <a:pt x="667" y="834"/>
                      <a:pt x="1001" y="858"/>
                    </a:cubicBezTo>
                    <a:lnTo>
                      <a:pt x="1001" y="239"/>
                    </a:lnTo>
                    <a:lnTo>
                      <a:pt x="1024" y="239"/>
                    </a:lnTo>
                    <a:cubicBezTo>
                      <a:pt x="786" y="215"/>
                      <a:pt x="548" y="120"/>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7" name="Google Shape;617;p48"/>
          <p:cNvGrpSpPr/>
          <p:nvPr/>
        </p:nvGrpSpPr>
        <p:grpSpPr>
          <a:xfrm>
            <a:off x="1704869" y="2818213"/>
            <a:ext cx="509700" cy="509700"/>
            <a:chOff x="3866375" y="3453063"/>
            <a:chExt cx="509700" cy="509700"/>
          </a:xfrm>
        </p:grpSpPr>
        <p:sp>
          <p:nvSpPr>
            <p:cNvPr id="618" name="Google Shape;618;p48"/>
            <p:cNvSpPr/>
            <p:nvPr/>
          </p:nvSpPr>
          <p:spPr>
            <a:xfrm>
              <a:off x="3866375" y="345306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48"/>
            <p:cNvGrpSpPr/>
            <p:nvPr/>
          </p:nvGrpSpPr>
          <p:grpSpPr>
            <a:xfrm>
              <a:off x="3941971" y="3528218"/>
              <a:ext cx="358508" cy="359389"/>
              <a:chOff x="3913352" y="3550066"/>
              <a:chExt cx="358508" cy="359389"/>
            </a:xfrm>
          </p:grpSpPr>
          <p:sp>
            <p:nvSpPr>
              <p:cNvPr id="620" name="Google Shape;620;p48"/>
              <p:cNvSpPr/>
              <p:nvPr/>
            </p:nvSpPr>
            <p:spPr>
              <a:xfrm>
                <a:off x="3977163" y="3592054"/>
                <a:ext cx="63001" cy="85670"/>
              </a:xfrm>
              <a:custGeom>
                <a:avLst/>
                <a:gdLst/>
                <a:ahLst/>
                <a:cxnLst/>
                <a:rect l="l" t="t" r="r" b="b"/>
                <a:pathLst>
                  <a:path w="1787" h="2430" extrusionOk="0">
                    <a:moveTo>
                      <a:pt x="881" y="1"/>
                    </a:moveTo>
                    <a:lnTo>
                      <a:pt x="643" y="358"/>
                    </a:lnTo>
                    <a:cubicBezTo>
                      <a:pt x="453" y="667"/>
                      <a:pt x="0" y="1120"/>
                      <a:pt x="0" y="1501"/>
                    </a:cubicBezTo>
                    <a:cubicBezTo>
                      <a:pt x="0" y="2001"/>
                      <a:pt x="405" y="2430"/>
                      <a:pt x="881" y="2430"/>
                    </a:cubicBezTo>
                    <a:cubicBezTo>
                      <a:pt x="1357" y="2430"/>
                      <a:pt x="1786" y="2001"/>
                      <a:pt x="1786" y="1501"/>
                    </a:cubicBezTo>
                    <a:cubicBezTo>
                      <a:pt x="1786" y="1120"/>
                      <a:pt x="1334" y="644"/>
                      <a:pt x="1119" y="358"/>
                    </a:cubicBezTo>
                    <a:lnTo>
                      <a:pt x="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8"/>
              <p:cNvSpPr/>
              <p:nvPr/>
            </p:nvSpPr>
            <p:spPr>
              <a:xfrm>
                <a:off x="3913352" y="3719677"/>
                <a:ext cx="83977" cy="84824"/>
              </a:xfrm>
              <a:custGeom>
                <a:avLst/>
                <a:gdLst/>
                <a:ahLst/>
                <a:cxnLst/>
                <a:rect l="l" t="t" r="r" b="b"/>
                <a:pathLst>
                  <a:path w="2382" h="2406" extrusionOk="0">
                    <a:moveTo>
                      <a:pt x="1191" y="0"/>
                    </a:moveTo>
                    <a:cubicBezTo>
                      <a:pt x="524" y="0"/>
                      <a:pt x="0" y="524"/>
                      <a:pt x="0" y="1191"/>
                    </a:cubicBezTo>
                    <a:cubicBezTo>
                      <a:pt x="0" y="1834"/>
                      <a:pt x="524" y="2406"/>
                      <a:pt x="1191" y="2406"/>
                    </a:cubicBezTo>
                    <a:cubicBezTo>
                      <a:pt x="1834" y="2406"/>
                      <a:pt x="2382" y="1834"/>
                      <a:pt x="2382" y="1191"/>
                    </a:cubicBezTo>
                    <a:cubicBezTo>
                      <a:pt x="2382" y="524"/>
                      <a:pt x="1834" y="0"/>
                      <a:pt x="1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8"/>
              <p:cNvSpPr/>
              <p:nvPr/>
            </p:nvSpPr>
            <p:spPr>
              <a:xfrm>
                <a:off x="4133308" y="3825442"/>
                <a:ext cx="117575" cy="84013"/>
              </a:xfrm>
              <a:custGeom>
                <a:avLst/>
                <a:gdLst/>
                <a:ahLst/>
                <a:cxnLst/>
                <a:rect l="l" t="t" r="r" b="b"/>
                <a:pathLst>
                  <a:path w="3335" h="2383" extrusionOk="0">
                    <a:moveTo>
                      <a:pt x="882" y="1"/>
                    </a:moveTo>
                    <a:cubicBezTo>
                      <a:pt x="382" y="1"/>
                      <a:pt x="1" y="406"/>
                      <a:pt x="1" y="882"/>
                    </a:cubicBezTo>
                    <a:lnTo>
                      <a:pt x="1" y="1787"/>
                    </a:lnTo>
                    <a:cubicBezTo>
                      <a:pt x="1" y="2120"/>
                      <a:pt x="263" y="2382"/>
                      <a:pt x="596" y="2382"/>
                    </a:cubicBezTo>
                    <a:lnTo>
                      <a:pt x="2668" y="2382"/>
                    </a:lnTo>
                    <a:cubicBezTo>
                      <a:pt x="3073" y="2382"/>
                      <a:pt x="3335" y="2120"/>
                      <a:pt x="3335" y="1787"/>
                    </a:cubicBezTo>
                    <a:cubicBezTo>
                      <a:pt x="3335" y="1454"/>
                      <a:pt x="3073" y="1192"/>
                      <a:pt x="2739" y="1192"/>
                    </a:cubicBezTo>
                    <a:lnTo>
                      <a:pt x="1691" y="1192"/>
                    </a:lnTo>
                    <a:lnTo>
                      <a:pt x="1810" y="811"/>
                    </a:lnTo>
                    <a:lnTo>
                      <a:pt x="1787" y="715"/>
                    </a:lnTo>
                    <a:cubicBezTo>
                      <a:pt x="1691" y="287"/>
                      <a:pt x="1334" y="1"/>
                      <a:pt x="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8"/>
              <p:cNvSpPr/>
              <p:nvPr/>
            </p:nvSpPr>
            <p:spPr>
              <a:xfrm>
                <a:off x="3963731" y="3740654"/>
                <a:ext cx="141055" cy="167285"/>
              </a:xfrm>
              <a:custGeom>
                <a:avLst/>
                <a:gdLst/>
                <a:ahLst/>
                <a:cxnLst/>
                <a:rect l="l" t="t" r="r" b="b"/>
                <a:pathLst>
                  <a:path w="4001" h="4745" extrusionOk="0">
                    <a:moveTo>
                      <a:pt x="2620" y="1"/>
                    </a:moveTo>
                    <a:cubicBezTo>
                      <a:pt x="2143" y="1"/>
                      <a:pt x="1691" y="286"/>
                      <a:pt x="1500" y="691"/>
                    </a:cubicBezTo>
                    <a:lnTo>
                      <a:pt x="71" y="3954"/>
                    </a:lnTo>
                    <a:cubicBezTo>
                      <a:pt x="0" y="4121"/>
                      <a:pt x="24" y="4335"/>
                      <a:pt x="143" y="4502"/>
                    </a:cubicBezTo>
                    <a:cubicBezTo>
                      <a:pt x="252" y="4666"/>
                      <a:pt x="442" y="4745"/>
                      <a:pt x="634" y="4745"/>
                    </a:cubicBezTo>
                    <a:cubicBezTo>
                      <a:pt x="860" y="4745"/>
                      <a:pt x="1088" y="4636"/>
                      <a:pt x="1191" y="4430"/>
                    </a:cubicBezTo>
                    <a:lnTo>
                      <a:pt x="2096" y="2406"/>
                    </a:lnTo>
                    <a:lnTo>
                      <a:pt x="3405" y="2406"/>
                    </a:lnTo>
                    <a:lnTo>
                      <a:pt x="40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8"/>
              <p:cNvSpPr/>
              <p:nvPr/>
            </p:nvSpPr>
            <p:spPr>
              <a:xfrm>
                <a:off x="4106443" y="3740654"/>
                <a:ext cx="104989" cy="84824"/>
              </a:xfrm>
              <a:custGeom>
                <a:avLst/>
                <a:gdLst/>
                <a:ahLst/>
                <a:cxnLst/>
                <a:rect l="l" t="t" r="r" b="b"/>
                <a:pathLst>
                  <a:path w="2978" h="2406" extrusionOk="0">
                    <a:moveTo>
                      <a:pt x="596" y="1"/>
                    </a:moveTo>
                    <a:lnTo>
                      <a:pt x="0" y="2406"/>
                    </a:lnTo>
                    <a:lnTo>
                      <a:pt x="524" y="2406"/>
                    </a:lnTo>
                    <a:cubicBezTo>
                      <a:pt x="786" y="2049"/>
                      <a:pt x="1239" y="1811"/>
                      <a:pt x="1715" y="1811"/>
                    </a:cubicBezTo>
                    <a:cubicBezTo>
                      <a:pt x="2096" y="1811"/>
                      <a:pt x="2453" y="1953"/>
                      <a:pt x="2715" y="2192"/>
                    </a:cubicBezTo>
                    <a:cubicBezTo>
                      <a:pt x="2977" y="1025"/>
                      <a:pt x="2072" y="1"/>
                      <a:pt x="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8"/>
              <p:cNvSpPr/>
              <p:nvPr/>
            </p:nvSpPr>
            <p:spPr>
              <a:xfrm>
                <a:off x="4187036" y="3550066"/>
                <a:ext cx="84824" cy="104989"/>
              </a:xfrm>
              <a:custGeom>
                <a:avLst/>
                <a:gdLst/>
                <a:ahLst/>
                <a:cxnLst/>
                <a:rect l="l" t="t" r="r" b="b"/>
                <a:pathLst>
                  <a:path w="2406" h="2978" extrusionOk="0">
                    <a:moveTo>
                      <a:pt x="1" y="1"/>
                    </a:moveTo>
                    <a:lnTo>
                      <a:pt x="1" y="2978"/>
                    </a:lnTo>
                    <a:lnTo>
                      <a:pt x="596" y="2978"/>
                    </a:lnTo>
                    <a:lnTo>
                      <a:pt x="596" y="2382"/>
                    </a:lnTo>
                    <a:lnTo>
                      <a:pt x="1525" y="2382"/>
                    </a:lnTo>
                    <a:cubicBezTo>
                      <a:pt x="2025" y="2382"/>
                      <a:pt x="2406" y="1977"/>
                      <a:pt x="2406" y="1501"/>
                    </a:cubicBezTo>
                    <a:cubicBezTo>
                      <a:pt x="2406" y="1001"/>
                      <a:pt x="2025" y="596"/>
                      <a:pt x="1525" y="596"/>
                    </a:cubicBezTo>
                    <a:lnTo>
                      <a:pt x="596" y="596"/>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8"/>
              <p:cNvSpPr/>
              <p:nvPr/>
            </p:nvSpPr>
            <p:spPr>
              <a:xfrm>
                <a:off x="4033395" y="3571078"/>
                <a:ext cx="131854" cy="63001"/>
              </a:xfrm>
              <a:custGeom>
                <a:avLst/>
                <a:gdLst/>
                <a:ahLst/>
                <a:cxnLst/>
                <a:rect l="l" t="t" r="r" b="b"/>
                <a:pathLst>
                  <a:path w="3740" h="1787" extrusionOk="0">
                    <a:moveTo>
                      <a:pt x="2072" y="0"/>
                    </a:moveTo>
                    <a:cubicBezTo>
                      <a:pt x="1739" y="0"/>
                      <a:pt x="1406" y="119"/>
                      <a:pt x="1168" y="405"/>
                    </a:cubicBezTo>
                    <a:cubicBezTo>
                      <a:pt x="1025" y="548"/>
                      <a:pt x="834" y="596"/>
                      <a:pt x="667" y="596"/>
                    </a:cubicBezTo>
                    <a:lnTo>
                      <a:pt x="1" y="596"/>
                    </a:lnTo>
                    <a:cubicBezTo>
                      <a:pt x="72" y="667"/>
                      <a:pt x="1" y="596"/>
                      <a:pt x="167" y="810"/>
                    </a:cubicBezTo>
                    <a:cubicBezTo>
                      <a:pt x="239" y="929"/>
                      <a:pt x="334" y="1048"/>
                      <a:pt x="429" y="1191"/>
                    </a:cubicBezTo>
                    <a:lnTo>
                      <a:pt x="644" y="1191"/>
                    </a:lnTo>
                    <a:cubicBezTo>
                      <a:pt x="810" y="1191"/>
                      <a:pt x="1025" y="1286"/>
                      <a:pt x="1144" y="1405"/>
                    </a:cubicBezTo>
                    <a:cubicBezTo>
                      <a:pt x="1382" y="1643"/>
                      <a:pt x="1739" y="1786"/>
                      <a:pt x="2072" y="1786"/>
                    </a:cubicBezTo>
                    <a:lnTo>
                      <a:pt x="3739" y="1786"/>
                    </a:lnTo>
                    <a:lnTo>
                      <a:pt x="3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7" name="Google Shape;627;p48"/>
          <p:cNvGrpSpPr/>
          <p:nvPr/>
        </p:nvGrpSpPr>
        <p:grpSpPr>
          <a:xfrm>
            <a:off x="4317156" y="1166438"/>
            <a:ext cx="509700" cy="509700"/>
            <a:chOff x="4671550" y="2219338"/>
            <a:chExt cx="509700" cy="509700"/>
          </a:xfrm>
        </p:grpSpPr>
        <p:sp>
          <p:nvSpPr>
            <p:cNvPr id="628" name="Google Shape;628;p48"/>
            <p:cNvSpPr/>
            <p:nvPr/>
          </p:nvSpPr>
          <p:spPr>
            <a:xfrm>
              <a:off x="4671550" y="2219338"/>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 name="Google Shape;629;p48"/>
            <p:cNvGrpSpPr/>
            <p:nvPr/>
          </p:nvGrpSpPr>
          <p:grpSpPr>
            <a:xfrm>
              <a:off x="4746300" y="2294493"/>
              <a:ext cx="360200" cy="359389"/>
              <a:chOff x="4734049" y="2295120"/>
              <a:chExt cx="360200" cy="359389"/>
            </a:xfrm>
          </p:grpSpPr>
          <p:sp>
            <p:nvSpPr>
              <p:cNvPr id="630" name="Google Shape;630;p48"/>
              <p:cNvSpPr/>
              <p:nvPr/>
            </p:nvSpPr>
            <p:spPr>
              <a:xfrm>
                <a:off x="4734049" y="2527697"/>
                <a:ext cx="360200" cy="42835"/>
              </a:xfrm>
              <a:custGeom>
                <a:avLst/>
                <a:gdLst/>
                <a:ahLst/>
                <a:cxnLst/>
                <a:rect l="l" t="t" r="r" b="b"/>
                <a:pathLst>
                  <a:path w="10217" h="1215" extrusionOk="0">
                    <a:moveTo>
                      <a:pt x="1" y="0"/>
                    </a:moveTo>
                    <a:lnTo>
                      <a:pt x="1" y="1215"/>
                    </a:lnTo>
                    <a:lnTo>
                      <a:pt x="10217" y="1215"/>
                    </a:lnTo>
                    <a:lnTo>
                      <a:pt x="102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8"/>
              <p:cNvSpPr/>
              <p:nvPr/>
            </p:nvSpPr>
            <p:spPr>
              <a:xfrm>
                <a:off x="4818837" y="2591509"/>
                <a:ext cx="190624" cy="63001"/>
              </a:xfrm>
              <a:custGeom>
                <a:avLst/>
                <a:gdLst/>
                <a:ahLst/>
                <a:cxnLst/>
                <a:rect l="l" t="t" r="r" b="b"/>
                <a:pathLst>
                  <a:path w="5407" h="1787" extrusionOk="0">
                    <a:moveTo>
                      <a:pt x="2978" y="596"/>
                    </a:moveTo>
                    <a:lnTo>
                      <a:pt x="2978" y="1191"/>
                    </a:lnTo>
                    <a:lnTo>
                      <a:pt x="2382" y="1191"/>
                    </a:lnTo>
                    <a:lnTo>
                      <a:pt x="2382" y="596"/>
                    </a:lnTo>
                    <a:close/>
                    <a:moveTo>
                      <a:pt x="1192" y="0"/>
                    </a:moveTo>
                    <a:lnTo>
                      <a:pt x="1192" y="1191"/>
                    </a:lnTo>
                    <a:lnTo>
                      <a:pt x="1" y="1191"/>
                    </a:lnTo>
                    <a:lnTo>
                      <a:pt x="1" y="1786"/>
                    </a:lnTo>
                    <a:lnTo>
                      <a:pt x="5407" y="1786"/>
                    </a:lnTo>
                    <a:lnTo>
                      <a:pt x="5407" y="1191"/>
                    </a:lnTo>
                    <a:lnTo>
                      <a:pt x="4216" y="1191"/>
                    </a:lnTo>
                    <a:lnTo>
                      <a:pt x="42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8"/>
              <p:cNvSpPr/>
              <p:nvPr/>
            </p:nvSpPr>
            <p:spPr>
              <a:xfrm>
                <a:off x="4833962" y="2415198"/>
                <a:ext cx="33633" cy="17663"/>
              </a:xfrm>
              <a:custGeom>
                <a:avLst/>
                <a:gdLst/>
                <a:ahLst/>
                <a:cxnLst/>
                <a:rect l="l" t="t" r="r" b="b"/>
                <a:pathLst>
                  <a:path w="954" h="501" extrusionOk="0">
                    <a:moveTo>
                      <a:pt x="477" y="0"/>
                    </a:moveTo>
                    <a:cubicBezTo>
                      <a:pt x="286" y="167"/>
                      <a:pt x="120" y="334"/>
                      <a:pt x="0" y="500"/>
                    </a:cubicBezTo>
                    <a:lnTo>
                      <a:pt x="953" y="500"/>
                    </a:lnTo>
                    <a:cubicBezTo>
                      <a:pt x="810" y="310"/>
                      <a:pt x="643" y="167"/>
                      <a:pt x="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8"/>
              <p:cNvSpPr/>
              <p:nvPr/>
            </p:nvSpPr>
            <p:spPr>
              <a:xfrm>
                <a:off x="4833962" y="2369014"/>
                <a:ext cx="33633" cy="18509"/>
              </a:xfrm>
              <a:custGeom>
                <a:avLst/>
                <a:gdLst/>
                <a:ahLst/>
                <a:cxnLst/>
                <a:rect l="l" t="t" r="r" b="b"/>
                <a:pathLst>
                  <a:path w="954" h="525" extrusionOk="0">
                    <a:moveTo>
                      <a:pt x="0" y="1"/>
                    </a:moveTo>
                    <a:cubicBezTo>
                      <a:pt x="120" y="191"/>
                      <a:pt x="286" y="334"/>
                      <a:pt x="477" y="524"/>
                    </a:cubicBezTo>
                    <a:cubicBezTo>
                      <a:pt x="643" y="358"/>
                      <a:pt x="834" y="191"/>
                      <a:pt x="9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8"/>
              <p:cNvSpPr/>
              <p:nvPr/>
            </p:nvSpPr>
            <p:spPr>
              <a:xfrm>
                <a:off x="4734049" y="2295120"/>
                <a:ext cx="360200" cy="211636"/>
              </a:xfrm>
              <a:custGeom>
                <a:avLst/>
                <a:gdLst/>
                <a:ahLst/>
                <a:cxnLst/>
                <a:rect l="l" t="t" r="r" b="b"/>
                <a:pathLst>
                  <a:path w="10217" h="6003" extrusionOk="0">
                    <a:moveTo>
                      <a:pt x="8359" y="1501"/>
                    </a:moveTo>
                    <a:lnTo>
                      <a:pt x="8359" y="2097"/>
                    </a:lnTo>
                    <a:lnTo>
                      <a:pt x="5383" y="2097"/>
                    </a:lnTo>
                    <a:lnTo>
                      <a:pt x="5383" y="1501"/>
                    </a:lnTo>
                    <a:close/>
                    <a:moveTo>
                      <a:pt x="8359" y="2692"/>
                    </a:moveTo>
                    <a:lnTo>
                      <a:pt x="8359" y="3287"/>
                    </a:lnTo>
                    <a:lnTo>
                      <a:pt x="5383" y="3287"/>
                    </a:lnTo>
                    <a:lnTo>
                      <a:pt x="5383" y="2692"/>
                    </a:lnTo>
                    <a:close/>
                    <a:moveTo>
                      <a:pt x="8359" y="3883"/>
                    </a:moveTo>
                    <a:lnTo>
                      <a:pt x="8359" y="4478"/>
                    </a:lnTo>
                    <a:lnTo>
                      <a:pt x="5383" y="4478"/>
                    </a:lnTo>
                    <a:lnTo>
                      <a:pt x="5383" y="3883"/>
                    </a:lnTo>
                    <a:close/>
                    <a:moveTo>
                      <a:pt x="4763" y="906"/>
                    </a:moveTo>
                    <a:cubicBezTo>
                      <a:pt x="4763" y="1930"/>
                      <a:pt x="4263" y="2525"/>
                      <a:pt x="3716" y="3001"/>
                    </a:cubicBezTo>
                    <a:cubicBezTo>
                      <a:pt x="4263" y="3478"/>
                      <a:pt x="4763" y="4073"/>
                      <a:pt x="4763" y="5073"/>
                    </a:cubicBezTo>
                    <a:lnTo>
                      <a:pt x="4168" y="5073"/>
                    </a:lnTo>
                    <a:cubicBezTo>
                      <a:pt x="4168" y="4835"/>
                      <a:pt x="4144" y="4668"/>
                      <a:pt x="4073" y="4478"/>
                    </a:cubicBezTo>
                    <a:lnTo>
                      <a:pt x="2477" y="4478"/>
                    </a:lnTo>
                    <a:cubicBezTo>
                      <a:pt x="2406" y="4668"/>
                      <a:pt x="2382" y="4883"/>
                      <a:pt x="2382" y="5073"/>
                    </a:cubicBezTo>
                    <a:lnTo>
                      <a:pt x="1787" y="5073"/>
                    </a:lnTo>
                    <a:cubicBezTo>
                      <a:pt x="1787" y="4073"/>
                      <a:pt x="2287" y="3478"/>
                      <a:pt x="2834" y="3001"/>
                    </a:cubicBezTo>
                    <a:cubicBezTo>
                      <a:pt x="2334" y="2525"/>
                      <a:pt x="1787" y="1930"/>
                      <a:pt x="1787" y="906"/>
                    </a:cubicBezTo>
                    <a:lnTo>
                      <a:pt x="2382" y="906"/>
                    </a:lnTo>
                    <a:cubicBezTo>
                      <a:pt x="2382" y="1144"/>
                      <a:pt x="2406" y="1334"/>
                      <a:pt x="2477" y="1501"/>
                    </a:cubicBezTo>
                    <a:lnTo>
                      <a:pt x="4073" y="1501"/>
                    </a:lnTo>
                    <a:cubicBezTo>
                      <a:pt x="4144" y="1334"/>
                      <a:pt x="4168" y="1120"/>
                      <a:pt x="4168" y="906"/>
                    </a:cubicBezTo>
                    <a:close/>
                    <a:moveTo>
                      <a:pt x="1" y="1"/>
                    </a:moveTo>
                    <a:lnTo>
                      <a:pt x="1" y="6002"/>
                    </a:lnTo>
                    <a:lnTo>
                      <a:pt x="10217" y="6002"/>
                    </a:lnTo>
                    <a:lnTo>
                      <a:pt x="10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5" name="Google Shape;635;p48"/>
          <p:cNvGrpSpPr/>
          <p:nvPr/>
        </p:nvGrpSpPr>
        <p:grpSpPr>
          <a:xfrm>
            <a:off x="1704894" y="1166438"/>
            <a:ext cx="509700" cy="509700"/>
            <a:chOff x="3866375" y="2219338"/>
            <a:chExt cx="509700" cy="509700"/>
          </a:xfrm>
        </p:grpSpPr>
        <p:sp>
          <p:nvSpPr>
            <p:cNvPr id="636" name="Google Shape;636;p48"/>
            <p:cNvSpPr/>
            <p:nvPr/>
          </p:nvSpPr>
          <p:spPr>
            <a:xfrm>
              <a:off x="3866375" y="2219338"/>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 name="Google Shape;637;p48"/>
            <p:cNvGrpSpPr/>
            <p:nvPr/>
          </p:nvGrpSpPr>
          <p:grpSpPr>
            <a:xfrm>
              <a:off x="3951613" y="2294070"/>
              <a:ext cx="339224" cy="360236"/>
              <a:chOff x="3922994" y="2294697"/>
              <a:chExt cx="339224" cy="360236"/>
            </a:xfrm>
          </p:grpSpPr>
          <p:sp>
            <p:nvSpPr>
              <p:cNvPr id="638" name="Google Shape;638;p48"/>
              <p:cNvSpPr/>
              <p:nvPr/>
            </p:nvSpPr>
            <p:spPr>
              <a:xfrm>
                <a:off x="3943971" y="2294697"/>
                <a:ext cx="84013" cy="255281"/>
              </a:xfrm>
              <a:custGeom>
                <a:avLst/>
                <a:gdLst/>
                <a:ahLst/>
                <a:cxnLst/>
                <a:rect l="l" t="t" r="r" b="b"/>
                <a:pathLst>
                  <a:path w="2383" h="7241" extrusionOk="0">
                    <a:moveTo>
                      <a:pt x="930" y="1"/>
                    </a:moveTo>
                    <a:lnTo>
                      <a:pt x="930" y="2192"/>
                    </a:lnTo>
                    <a:cubicBezTo>
                      <a:pt x="930" y="2430"/>
                      <a:pt x="811" y="2620"/>
                      <a:pt x="596" y="2787"/>
                    </a:cubicBezTo>
                    <a:cubicBezTo>
                      <a:pt x="239" y="3025"/>
                      <a:pt x="1" y="3430"/>
                      <a:pt x="1" y="3882"/>
                    </a:cubicBezTo>
                    <a:lnTo>
                      <a:pt x="1" y="7240"/>
                    </a:lnTo>
                    <a:lnTo>
                      <a:pt x="2382" y="7240"/>
                    </a:lnTo>
                    <a:lnTo>
                      <a:pt x="2382" y="3882"/>
                    </a:lnTo>
                    <a:cubicBezTo>
                      <a:pt x="2382" y="3430"/>
                      <a:pt x="2168" y="3049"/>
                      <a:pt x="1787" y="2787"/>
                    </a:cubicBezTo>
                    <a:cubicBezTo>
                      <a:pt x="1573" y="2668"/>
                      <a:pt x="1454" y="2430"/>
                      <a:pt x="1454" y="2192"/>
                    </a:cubicBezTo>
                    <a:lnTo>
                      <a:pt x="14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8"/>
              <p:cNvSpPr/>
              <p:nvPr/>
            </p:nvSpPr>
            <p:spPr>
              <a:xfrm>
                <a:off x="4050617" y="2422320"/>
                <a:ext cx="104989" cy="125966"/>
              </a:xfrm>
              <a:custGeom>
                <a:avLst/>
                <a:gdLst/>
                <a:ahLst/>
                <a:cxnLst/>
                <a:rect l="l" t="t" r="r" b="b"/>
                <a:pathLst>
                  <a:path w="2978" h="3573" extrusionOk="0">
                    <a:moveTo>
                      <a:pt x="1786" y="0"/>
                    </a:moveTo>
                    <a:cubicBezTo>
                      <a:pt x="810" y="0"/>
                      <a:pt x="0" y="786"/>
                      <a:pt x="0" y="1787"/>
                    </a:cubicBezTo>
                    <a:lnTo>
                      <a:pt x="0" y="2620"/>
                    </a:lnTo>
                    <a:cubicBezTo>
                      <a:pt x="0" y="3120"/>
                      <a:pt x="405" y="3573"/>
                      <a:pt x="905" y="3573"/>
                    </a:cubicBezTo>
                    <a:cubicBezTo>
                      <a:pt x="1072" y="3573"/>
                      <a:pt x="1239" y="3501"/>
                      <a:pt x="1382" y="3406"/>
                    </a:cubicBezTo>
                    <a:lnTo>
                      <a:pt x="2715" y="2620"/>
                    </a:lnTo>
                    <a:cubicBezTo>
                      <a:pt x="2906" y="2501"/>
                      <a:pt x="2977" y="2310"/>
                      <a:pt x="2977" y="2096"/>
                    </a:cubicBezTo>
                    <a:lnTo>
                      <a:pt x="2977" y="596"/>
                    </a:lnTo>
                    <a:cubicBezTo>
                      <a:pt x="2977" y="262"/>
                      <a:pt x="2715" y="0"/>
                      <a:pt x="2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8"/>
              <p:cNvSpPr/>
              <p:nvPr/>
            </p:nvSpPr>
            <p:spPr>
              <a:xfrm>
                <a:off x="4178240" y="2422320"/>
                <a:ext cx="83977" cy="68042"/>
              </a:xfrm>
              <a:custGeom>
                <a:avLst/>
                <a:gdLst/>
                <a:ahLst/>
                <a:cxnLst/>
                <a:rect l="l" t="t" r="r" b="b"/>
                <a:pathLst>
                  <a:path w="2382" h="1930" extrusionOk="0">
                    <a:moveTo>
                      <a:pt x="595" y="0"/>
                    </a:moveTo>
                    <a:cubicBezTo>
                      <a:pt x="262" y="0"/>
                      <a:pt x="0" y="262"/>
                      <a:pt x="0" y="596"/>
                    </a:cubicBezTo>
                    <a:lnTo>
                      <a:pt x="0" y="1334"/>
                    </a:lnTo>
                    <a:cubicBezTo>
                      <a:pt x="0" y="1691"/>
                      <a:pt x="286" y="1929"/>
                      <a:pt x="595" y="1929"/>
                    </a:cubicBezTo>
                    <a:cubicBezTo>
                      <a:pt x="691" y="1929"/>
                      <a:pt x="786" y="1882"/>
                      <a:pt x="905" y="1834"/>
                    </a:cubicBezTo>
                    <a:lnTo>
                      <a:pt x="2096" y="1096"/>
                    </a:lnTo>
                    <a:cubicBezTo>
                      <a:pt x="2286" y="977"/>
                      <a:pt x="2382" y="786"/>
                      <a:pt x="2382" y="596"/>
                    </a:cubicBezTo>
                    <a:cubicBezTo>
                      <a:pt x="2382" y="262"/>
                      <a:pt x="2096" y="0"/>
                      <a:pt x="1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8"/>
              <p:cNvSpPr/>
              <p:nvPr/>
            </p:nvSpPr>
            <p:spPr>
              <a:xfrm>
                <a:off x="3922994" y="2570074"/>
                <a:ext cx="126812" cy="84859"/>
              </a:xfrm>
              <a:custGeom>
                <a:avLst/>
                <a:gdLst/>
                <a:ahLst/>
                <a:cxnLst/>
                <a:rect l="l" t="t" r="r" b="b"/>
                <a:pathLst>
                  <a:path w="3597" h="2407" extrusionOk="0">
                    <a:moveTo>
                      <a:pt x="0" y="1"/>
                    </a:moveTo>
                    <a:lnTo>
                      <a:pt x="0" y="596"/>
                    </a:lnTo>
                    <a:lnTo>
                      <a:pt x="1525" y="596"/>
                    </a:lnTo>
                    <a:lnTo>
                      <a:pt x="1525" y="1811"/>
                    </a:lnTo>
                    <a:lnTo>
                      <a:pt x="620" y="1811"/>
                    </a:lnTo>
                    <a:lnTo>
                      <a:pt x="620" y="2406"/>
                    </a:lnTo>
                    <a:lnTo>
                      <a:pt x="3001" y="2406"/>
                    </a:lnTo>
                    <a:lnTo>
                      <a:pt x="3001" y="1811"/>
                    </a:lnTo>
                    <a:lnTo>
                      <a:pt x="2120" y="1811"/>
                    </a:lnTo>
                    <a:lnTo>
                      <a:pt x="2120" y="596"/>
                    </a:lnTo>
                    <a:lnTo>
                      <a:pt x="3596" y="596"/>
                    </a:lnTo>
                    <a:lnTo>
                      <a:pt x="3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2" name="Google Shape;642;p48"/>
          <p:cNvGrpSpPr/>
          <p:nvPr/>
        </p:nvGrpSpPr>
        <p:grpSpPr>
          <a:xfrm>
            <a:off x="4317165" y="2818225"/>
            <a:ext cx="509700" cy="509700"/>
            <a:chOff x="6281900" y="1592275"/>
            <a:chExt cx="509700" cy="509700"/>
          </a:xfrm>
        </p:grpSpPr>
        <p:sp>
          <p:nvSpPr>
            <p:cNvPr id="643" name="Google Shape;643;p48"/>
            <p:cNvSpPr/>
            <p:nvPr/>
          </p:nvSpPr>
          <p:spPr>
            <a:xfrm>
              <a:off x="6281900" y="1592275"/>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8"/>
            <p:cNvSpPr/>
            <p:nvPr/>
          </p:nvSpPr>
          <p:spPr>
            <a:xfrm>
              <a:off x="6356227" y="1667853"/>
              <a:ext cx="361046" cy="358543"/>
            </a:xfrm>
            <a:custGeom>
              <a:avLst/>
              <a:gdLst/>
              <a:ahLst/>
              <a:cxnLst/>
              <a:rect l="l" t="t" r="r" b="b"/>
              <a:pathLst>
                <a:path w="10241" h="10170" extrusionOk="0">
                  <a:moveTo>
                    <a:pt x="929" y="1"/>
                  </a:moveTo>
                  <a:cubicBezTo>
                    <a:pt x="429" y="1"/>
                    <a:pt x="1" y="406"/>
                    <a:pt x="1" y="882"/>
                  </a:cubicBezTo>
                  <a:cubicBezTo>
                    <a:pt x="1" y="1382"/>
                    <a:pt x="429" y="1787"/>
                    <a:pt x="929" y="1787"/>
                  </a:cubicBezTo>
                  <a:cubicBezTo>
                    <a:pt x="1072" y="1787"/>
                    <a:pt x="1191" y="1739"/>
                    <a:pt x="1310" y="1692"/>
                  </a:cubicBezTo>
                  <a:lnTo>
                    <a:pt x="2096" y="2454"/>
                  </a:lnTo>
                  <a:cubicBezTo>
                    <a:pt x="1930" y="2692"/>
                    <a:pt x="1858" y="2978"/>
                    <a:pt x="1858" y="3287"/>
                  </a:cubicBezTo>
                  <a:cubicBezTo>
                    <a:pt x="1858" y="3597"/>
                    <a:pt x="1930" y="3883"/>
                    <a:pt x="2096" y="4121"/>
                  </a:cubicBezTo>
                  <a:lnTo>
                    <a:pt x="1310" y="4907"/>
                  </a:lnTo>
                  <a:cubicBezTo>
                    <a:pt x="1191" y="4835"/>
                    <a:pt x="1072" y="4811"/>
                    <a:pt x="929" y="4811"/>
                  </a:cubicBezTo>
                  <a:cubicBezTo>
                    <a:pt x="429" y="4811"/>
                    <a:pt x="1" y="5240"/>
                    <a:pt x="1" y="5716"/>
                  </a:cubicBezTo>
                  <a:cubicBezTo>
                    <a:pt x="1" y="6217"/>
                    <a:pt x="429" y="6598"/>
                    <a:pt x="929" y="6598"/>
                  </a:cubicBezTo>
                  <a:cubicBezTo>
                    <a:pt x="1429" y="6598"/>
                    <a:pt x="1811" y="6193"/>
                    <a:pt x="1811" y="5716"/>
                  </a:cubicBezTo>
                  <a:cubicBezTo>
                    <a:pt x="1811" y="5550"/>
                    <a:pt x="1787" y="5431"/>
                    <a:pt x="1739" y="5312"/>
                  </a:cubicBezTo>
                  <a:lnTo>
                    <a:pt x="2501" y="4550"/>
                  </a:lnTo>
                  <a:cubicBezTo>
                    <a:pt x="2739" y="4692"/>
                    <a:pt x="3001" y="4788"/>
                    <a:pt x="3335" y="4788"/>
                  </a:cubicBezTo>
                  <a:cubicBezTo>
                    <a:pt x="3787" y="4788"/>
                    <a:pt x="4168" y="4597"/>
                    <a:pt x="4478" y="4311"/>
                  </a:cubicBezTo>
                  <a:lnTo>
                    <a:pt x="5478" y="4907"/>
                  </a:lnTo>
                  <a:cubicBezTo>
                    <a:pt x="5478" y="4954"/>
                    <a:pt x="5454" y="5026"/>
                    <a:pt x="5454" y="5073"/>
                  </a:cubicBezTo>
                  <a:cubicBezTo>
                    <a:pt x="5454" y="5312"/>
                    <a:pt x="5549" y="5526"/>
                    <a:pt x="5692" y="5716"/>
                  </a:cubicBezTo>
                  <a:lnTo>
                    <a:pt x="5240" y="6598"/>
                  </a:lnTo>
                  <a:lnTo>
                    <a:pt x="5121" y="6598"/>
                  </a:lnTo>
                  <a:cubicBezTo>
                    <a:pt x="4621" y="6598"/>
                    <a:pt x="4240" y="7026"/>
                    <a:pt x="4240" y="7502"/>
                  </a:cubicBezTo>
                  <a:cubicBezTo>
                    <a:pt x="4240" y="8003"/>
                    <a:pt x="4644" y="8384"/>
                    <a:pt x="5121" y="8384"/>
                  </a:cubicBezTo>
                  <a:cubicBezTo>
                    <a:pt x="5621" y="8384"/>
                    <a:pt x="6026" y="7979"/>
                    <a:pt x="6026" y="7502"/>
                  </a:cubicBezTo>
                  <a:cubicBezTo>
                    <a:pt x="6026" y="7264"/>
                    <a:pt x="5930" y="7050"/>
                    <a:pt x="5788" y="6860"/>
                  </a:cubicBezTo>
                  <a:lnTo>
                    <a:pt x="6216" y="5978"/>
                  </a:lnTo>
                  <a:lnTo>
                    <a:pt x="6335" y="5978"/>
                  </a:lnTo>
                  <a:cubicBezTo>
                    <a:pt x="6431" y="5978"/>
                    <a:pt x="6502" y="5978"/>
                    <a:pt x="6550" y="5955"/>
                  </a:cubicBezTo>
                  <a:lnTo>
                    <a:pt x="7645" y="7622"/>
                  </a:lnTo>
                  <a:cubicBezTo>
                    <a:pt x="7383" y="7884"/>
                    <a:pt x="7216" y="8265"/>
                    <a:pt x="7216" y="8646"/>
                  </a:cubicBezTo>
                  <a:cubicBezTo>
                    <a:pt x="7216" y="9479"/>
                    <a:pt x="7883" y="10170"/>
                    <a:pt x="8693" y="10170"/>
                  </a:cubicBezTo>
                  <a:cubicBezTo>
                    <a:pt x="9526" y="10170"/>
                    <a:pt x="10193" y="9479"/>
                    <a:pt x="10193" y="8646"/>
                  </a:cubicBezTo>
                  <a:cubicBezTo>
                    <a:pt x="10193" y="7812"/>
                    <a:pt x="9503" y="7169"/>
                    <a:pt x="8693" y="7169"/>
                  </a:cubicBezTo>
                  <a:cubicBezTo>
                    <a:pt x="8479" y="7169"/>
                    <a:pt x="8312" y="7193"/>
                    <a:pt x="8121" y="7288"/>
                  </a:cubicBezTo>
                  <a:lnTo>
                    <a:pt x="7026" y="5621"/>
                  </a:lnTo>
                  <a:cubicBezTo>
                    <a:pt x="7145" y="5550"/>
                    <a:pt x="7216" y="5407"/>
                    <a:pt x="7240" y="5264"/>
                  </a:cubicBezTo>
                  <a:lnTo>
                    <a:pt x="8574" y="5002"/>
                  </a:lnTo>
                  <a:cubicBezTo>
                    <a:pt x="8717" y="5264"/>
                    <a:pt x="9026" y="5431"/>
                    <a:pt x="9360" y="5431"/>
                  </a:cubicBezTo>
                  <a:cubicBezTo>
                    <a:pt x="9860" y="5431"/>
                    <a:pt x="10241" y="5026"/>
                    <a:pt x="10241" y="4550"/>
                  </a:cubicBezTo>
                  <a:cubicBezTo>
                    <a:pt x="10241" y="4049"/>
                    <a:pt x="9836" y="3645"/>
                    <a:pt x="9360" y="3645"/>
                  </a:cubicBezTo>
                  <a:cubicBezTo>
                    <a:pt x="8907" y="3645"/>
                    <a:pt x="8526" y="3978"/>
                    <a:pt x="8455" y="4430"/>
                  </a:cubicBezTo>
                  <a:lnTo>
                    <a:pt x="7121" y="4692"/>
                  </a:lnTo>
                  <a:cubicBezTo>
                    <a:pt x="6978" y="4430"/>
                    <a:pt x="6669" y="4240"/>
                    <a:pt x="6335" y="4240"/>
                  </a:cubicBezTo>
                  <a:cubicBezTo>
                    <a:pt x="6145" y="4240"/>
                    <a:pt x="5930" y="4335"/>
                    <a:pt x="5788" y="4454"/>
                  </a:cubicBezTo>
                  <a:lnTo>
                    <a:pt x="4764" y="3835"/>
                  </a:lnTo>
                  <a:cubicBezTo>
                    <a:pt x="4835" y="3692"/>
                    <a:pt x="4859" y="3502"/>
                    <a:pt x="4859" y="3335"/>
                  </a:cubicBezTo>
                  <a:cubicBezTo>
                    <a:pt x="4859" y="3144"/>
                    <a:pt x="4835" y="3002"/>
                    <a:pt x="4764" y="2811"/>
                  </a:cubicBezTo>
                  <a:lnTo>
                    <a:pt x="5788" y="2192"/>
                  </a:lnTo>
                  <a:cubicBezTo>
                    <a:pt x="5930" y="2311"/>
                    <a:pt x="6145" y="2406"/>
                    <a:pt x="6335" y="2406"/>
                  </a:cubicBezTo>
                  <a:cubicBezTo>
                    <a:pt x="6859" y="2406"/>
                    <a:pt x="7240" y="1978"/>
                    <a:pt x="7240" y="1501"/>
                  </a:cubicBezTo>
                  <a:cubicBezTo>
                    <a:pt x="7240" y="1001"/>
                    <a:pt x="6812" y="620"/>
                    <a:pt x="6335" y="620"/>
                  </a:cubicBezTo>
                  <a:cubicBezTo>
                    <a:pt x="5835" y="620"/>
                    <a:pt x="5454" y="1025"/>
                    <a:pt x="5454" y="1501"/>
                  </a:cubicBezTo>
                  <a:cubicBezTo>
                    <a:pt x="5454" y="1573"/>
                    <a:pt x="5454" y="1620"/>
                    <a:pt x="5478" y="1692"/>
                  </a:cubicBezTo>
                  <a:lnTo>
                    <a:pt x="4478" y="2287"/>
                  </a:lnTo>
                  <a:cubicBezTo>
                    <a:pt x="4192" y="1978"/>
                    <a:pt x="3787" y="1811"/>
                    <a:pt x="3335" y="1811"/>
                  </a:cubicBezTo>
                  <a:cubicBezTo>
                    <a:pt x="3049" y="1811"/>
                    <a:pt x="2739" y="1906"/>
                    <a:pt x="2501" y="2049"/>
                  </a:cubicBezTo>
                  <a:lnTo>
                    <a:pt x="1739" y="1263"/>
                  </a:lnTo>
                  <a:cubicBezTo>
                    <a:pt x="1787" y="1144"/>
                    <a:pt x="1811" y="1025"/>
                    <a:pt x="1811" y="882"/>
                  </a:cubicBezTo>
                  <a:cubicBezTo>
                    <a:pt x="1811" y="382"/>
                    <a:pt x="1406" y="1"/>
                    <a:pt x="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TREATMENT</a:t>
            </a:r>
            <a:endParaRPr/>
          </a:p>
        </p:txBody>
      </p:sp>
      <p:sp>
        <p:nvSpPr>
          <p:cNvPr id="650" name="Google Shape;650;p49"/>
          <p:cNvSpPr txBox="1">
            <a:spLocks noGrp="1"/>
          </p:cNvSpPr>
          <p:nvPr>
            <p:ph type="subTitle" idx="1"/>
          </p:nvPr>
        </p:nvSpPr>
        <p:spPr>
          <a:xfrm>
            <a:off x="3304594" y="1333475"/>
            <a:ext cx="3468300" cy="43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651" name="Google Shape;651;p49"/>
          <p:cNvSpPr txBox="1">
            <a:spLocks noGrp="1"/>
          </p:cNvSpPr>
          <p:nvPr>
            <p:ph type="subTitle" idx="2"/>
          </p:nvPr>
        </p:nvSpPr>
        <p:spPr>
          <a:xfrm>
            <a:off x="3304869" y="2894284"/>
            <a:ext cx="3467700" cy="43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652" name="Google Shape;652;p49"/>
          <p:cNvSpPr txBox="1">
            <a:spLocks noGrp="1"/>
          </p:cNvSpPr>
          <p:nvPr>
            <p:ph type="subTitle" idx="4"/>
          </p:nvPr>
        </p:nvSpPr>
        <p:spPr>
          <a:xfrm>
            <a:off x="3304869" y="3222725"/>
            <a:ext cx="3467700" cy="9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 It’s composed mostly of hydrogen and helium</a:t>
            </a:r>
            <a:endParaRPr/>
          </a:p>
        </p:txBody>
      </p:sp>
      <p:sp>
        <p:nvSpPr>
          <p:cNvPr id="653" name="Google Shape;653;p49"/>
          <p:cNvSpPr txBox="1">
            <a:spLocks noGrp="1"/>
          </p:cNvSpPr>
          <p:nvPr>
            <p:ph type="subTitle" idx="3"/>
          </p:nvPr>
        </p:nvSpPr>
        <p:spPr>
          <a:xfrm>
            <a:off x="3304594" y="1661923"/>
            <a:ext cx="3468300" cy="95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cold place. It’s full of iron oxide dust, which gives the planet its reddish cast</a:t>
            </a:r>
            <a:endParaRPr/>
          </a:p>
        </p:txBody>
      </p:sp>
      <p:grpSp>
        <p:nvGrpSpPr>
          <p:cNvPr id="654" name="Google Shape;654;p49"/>
          <p:cNvGrpSpPr/>
          <p:nvPr/>
        </p:nvGrpSpPr>
        <p:grpSpPr>
          <a:xfrm>
            <a:off x="2371106" y="1701138"/>
            <a:ext cx="509700" cy="509700"/>
            <a:chOff x="645675" y="4058913"/>
            <a:chExt cx="509700" cy="509700"/>
          </a:xfrm>
        </p:grpSpPr>
        <p:sp>
          <p:nvSpPr>
            <p:cNvPr id="655" name="Google Shape;655;p49"/>
            <p:cNvSpPr/>
            <p:nvPr/>
          </p:nvSpPr>
          <p:spPr>
            <a:xfrm>
              <a:off x="645675" y="40589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 name="Google Shape;656;p49"/>
            <p:cNvGrpSpPr/>
            <p:nvPr/>
          </p:nvGrpSpPr>
          <p:grpSpPr>
            <a:xfrm>
              <a:off x="742248" y="4133239"/>
              <a:ext cx="316555" cy="361046"/>
              <a:chOff x="742268" y="4176525"/>
              <a:chExt cx="316555" cy="361046"/>
            </a:xfrm>
          </p:grpSpPr>
          <p:sp>
            <p:nvSpPr>
              <p:cNvPr id="657" name="Google Shape;657;p49"/>
              <p:cNvSpPr/>
              <p:nvPr/>
            </p:nvSpPr>
            <p:spPr>
              <a:xfrm>
                <a:off x="869856" y="4263005"/>
                <a:ext cx="94906" cy="83977"/>
              </a:xfrm>
              <a:custGeom>
                <a:avLst/>
                <a:gdLst/>
                <a:ahLst/>
                <a:cxnLst/>
                <a:rect l="l" t="t" r="r" b="b"/>
                <a:pathLst>
                  <a:path w="2692" h="2382" extrusionOk="0">
                    <a:moveTo>
                      <a:pt x="2692" y="1"/>
                    </a:moveTo>
                    <a:cubicBezTo>
                      <a:pt x="1287" y="1"/>
                      <a:pt x="168" y="1025"/>
                      <a:pt x="1" y="2382"/>
                    </a:cubicBezTo>
                    <a:lnTo>
                      <a:pt x="1192" y="2382"/>
                    </a:lnTo>
                    <a:cubicBezTo>
                      <a:pt x="1287" y="1001"/>
                      <a:pt x="1882" y="1"/>
                      <a:pt x="2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9"/>
              <p:cNvSpPr/>
              <p:nvPr/>
            </p:nvSpPr>
            <p:spPr>
              <a:xfrm>
                <a:off x="932011" y="4289024"/>
                <a:ext cx="21012" cy="57959"/>
              </a:xfrm>
              <a:custGeom>
                <a:avLst/>
                <a:gdLst/>
                <a:ahLst/>
                <a:cxnLst/>
                <a:rect l="l" t="t" r="r" b="b"/>
                <a:pathLst>
                  <a:path w="596" h="1644" extrusionOk="0">
                    <a:moveTo>
                      <a:pt x="595" y="1"/>
                    </a:moveTo>
                    <a:cubicBezTo>
                      <a:pt x="310" y="263"/>
                      <a:pt x="72" y="858"/>
                      <a:pt x="0" y="1644"/>
                    </a:cubicBezTo>
                    <a:lnTo>
                      <a:pt x="595" y="1644"/>
                    </a:lnTo>
                    <a:lnTo>
                      <a:pt x="5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9"/>
              <p:cNvSpPr/>
              <p:nvPr/>
            </p:nvSpPr>
            <p:spPr>
              <a:xfrm>
                <a:off x="932011" y="4368806"/>
                <a:ext cx="21012" cy="57959"/>
              </a:xfrm>
              <a:custGeom>
                <a:avLst/>
                <a:gdLst/>
                <a:ahLst/>
                <a:cxnLst/>
                <a:rect l="l" t="t" r="r" b="b"/>
                <a:pathLst>
                  <a:path w="596" h="1644" extrusionOk="0">
                    <a:moveTo>
                      <a:pt x="0" y="0"/>
                    </a:moveTo>
                    <a:cubicBezTo>
                      <a:pt x="72" y="762"/>
                      <a:pt x="334" y="1358"/>
                      <a:pt x="595" y="1643"/>
                    </a:cubicBezTo>
                    <a:lnTo>
                      <a:pt x="5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9"/>
              <p:cNvSpPr/>
              <p:nvPr/>
            </p:nvSpPr>
            <p:spPr>
              <a:xfrm>
                <a:off x="963917" y="4263005"/>
                <a:ext cx="94906" cy="83977"/>
              </a:xfrm>
              <a:custGeom>
                <a:avLst/>
                <a:gdLst/>
                <a:ahLst/>
                <a:cxnLst/>
                <a:rect l="l" t="t" r="r" b="b"/>
                <a:pathLst>
                  <a:path w="2692" h="2382" extrusionOk="0">
                    <a:moveTo>
                      <a:pt x="0" y="1"/>
                    </a:moveTo>
                    <a:cubicBezTo>
                      <a:pt x="786" y="1"/>
                      <a:pt x="1381" y="1001"/>
                      <a:pt x="1477" y="2382"/>
                    </a:cubicBezTo>
                    <a:lnTo>
                      <a:pt x="2691" y="2382"/>
                    </a:lnTo>
                    <a:cubicBezTo>
                      <a:pt x="2548" y="1025"/>
                      <a:pt x="138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9"/>
              <p:cNvSpPr/>
              <p:nvPr/>
            </p:nvSpPr>
            <p:spPr>
              <a:xfrm>
                <a:off x="963917" y="4368806"/>
                <a:ext cx="94906" cy="83977"/>
              </a:xfrm>
              <a:custGeom>
                <a:avLst/>
                <a:gdLst/>
                <a:ahLst/>
                <a:cxnLst/>
                <a:rect l="l" t="t" r="r" b="b"/>
                <a:pathLst>
                  <a:path w="2692" h="2382" extrusionOk="0">
                    <a:moveTo>
                      <a:pt x="1477" y="0"/>
                    </a:moveTo>
                    <a:cubicBezTo>
                      <a:pt x="1381" y="1358"/>
                      <a:pt x="786" y="2382"/>
                      <a:pt x="0" y="2382"/>
                    </a:cubicBezTo>
                    <a:cubicBezTo>
                      <a:pt x="1381" y="2382"/>
                      <a:pt x="2548" y="1334"/>
                      <a:pt x="2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9"/>
              <p:cNvSpPr/>
              <p:nvPr/>
            </p:nvSpPr>
            <p:spPr>
              <a:xfrm>
                <a:off x="869856" y="4368806"/>
                <a:ext cx="94096" cy="83977"/>
              </a:xfrm>
              <a:custGeom>
                <a:avLst/>
                <a:gdLst/>
                <a:ahLst/>
                <a:cxnLst/>
                <a:rect l="l" t="t" r="r" b="b"/>
                <a:pathLst>
                  <a:path w="2669" h="2382" extrusionOk="0">
                    <a:moveTo>
                      <a:pt x="1" y="0"/>
                    </a:moveTo>
                    <a:cubicBezTo>
                      <a:pt x="168" y="1334"/>
                      <a:pt x="1287" y="2382"/>
                      <a:pt x="2668" y="2382"/>
                    </a:cubicBezTo>
                    <a:cubicBezTo>
                      <a:pt x="1858" y="2382"/>
                      <a:pt x="1263" y="1358"/>
                      <a:pt x="1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9"/>
              <p:cNvSpPr/>
              <p:nvPr/>
            </p:nvSpPr>
            <p:spPr>
              <a:xfrm>
                <a:off x="973964" y="4368806"/>
                <a:ext cx="21047" cy="57959"/>
              </a:xfrm>
              <a:custGeom>
                <a:avLst/>
                <a:gdLst/>
                <a:ahLst/>
                <a:cxnLst/>
                <a:rect l="l" t="t" r="r" b="b"/>
                <a:pathLst>
                  <a:path w="597" h="1644" extrusionOk="0">
                    <a:moveTo>
                      <a:pt x="1" y="0"/>
                    </a:moveTo>
                    <a:lnTo>
                      <a:pt x="1" y="1643"/>
                    </a:lnTo>
                    <a:cubicBezTo>
                      <a:pt x="310" y="1358"/>
                      <a:pt x="549" y="762"/>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9"/>
              <p:cNvSpPr/>
              <p:nvPr/>
            </p:nvSpPr>
            <p:spPr>
              <a:xfrm>
                <a:off x="973964" y="4289024"/>
                <a:ext cx="21047" cy="57959"/>
              </a:xfrm>
              <a:custGeom>
                <a:avLst/>
                <a:gdLst/>
                <a:ahLst/>
                <a:cxnLst/>
                <a:rect l="l" t="t" r="r" b="b"/>
                <a:pathLst>
                  <a:path w="597" h="1644" extrusionOk="0">
                    <a:moveTo>
                      <a:pt x="1" y="1"/>
                    </a:moveTo>
                    <a:lnTo>
                      <a:pt x="1" y="1644"/>
                    </a:lnTo>
                    <a:lnTo>
                      <a:pt x="596" y="1644"/>
                    </a:lnTo>
                    <a:cubicBezTo>
                      <a:pt x="549" y="858"/>
                      <a:pt x="310" y="26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9"/>
              <p:cNvSpPr/>
              <p:nvPr/>
            </p:nvSpPr>
            <p:spPr>
              <a:xfrm>
                <a:off x="763245" y="4176525"/>
                <a:ext cx="83977" cy="255281"/>
              </a:xfrm>
              <a:custGeom>
                <a:avLst/>
                <a:gdLst/>
                <a:ahLst/>
                <a:cxnLst/>
                <a:rect l="l" t="t" r="r" b="b"/>
                <a:pathLst>
                  <a:path w="2382" h="7241" extrusionOk="0">
                    <a:moveTo>
                      <a:pt x="858" y="1"/>
                    </a:moveTo>
                    <a:lnTo>
                      <a:pt x="858" y="2168"/>
                    </a:lnTo>
                    <a:cubicBezTo>
                      <a:pt x="858" y="2406"/>
                      <a:pt x="739" y="2620"/>
                      <a:pt x="524" y="2763"/>
                    </a:cubicBezTo>
                    <a:cubicBezTo>
                      <a:pt x="239" y="3049"/>
                      <a:pt x="0" y="3454"/>
                      <a:pt x="0" y="3882"/>
                    </a:cubicBezTo>
                    <a:lnTo>
                      <a:pt x="0" y="7240"/>
                    </a:lnTo>
                    <a:lnTo>
                      <a:pt x="2382" y="7240"/>
                    </a:lnTo>
                    <a:lnTo>
                      <a:pt x="2382" y="3882"/>
                    </a:lnTo>
                    <a:cubicBezTo>
                      <a:pt x="2382" y="3430"/>
                      <a:pt x="2168" y="3049"/>
                      <a:pt x="1787" y="2763"/>
                    </a:cubicBezTo>
                    <a:cubicBezTo>
                      <a:pt x="1572" y="2644"/>
                      <a:pt x="1453" y="2406"/>
                      <a:pt x="1453" y="2168"/>
                    </a:cubicBezTo>
                    <a:lnTo>
                      <a:pt x="14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9"/>
              <p:cNvSpPr/>
              <p:nvPr/>
            </p:nvSpPr>
            <p:spPr>
              <a:xfrm>
                <a:off x="742268" y="4452748"/>
                <a:ext cx="125966" cy="84824"/>
              </a:xfrm>
              <a:custGeom>
                <a:avLst/>
                <a:gdLst/>
                <a:ahLst/>
                <a:cxnLst/>
                <a:rect l="l" t="t" r="r" b="b"/>
                <a:pathLst>
                  <a:path w="3573" h="2406" extrusionOk="0">
                    <a:moveTo>
                      <a:pt x="0" y="1"/>
                    </a:moveTo>
                    <a:lnTo>
                      <a:pt x="0" y="596"/>
                    </a:lnTo>
                    <a:lnTo>
                      <a:pt x="1477" y="596"/>
                    </a:lnTo>
                    <a:lnTo>
                      <a:pt x="1477" y="1810"/>
                    </a:lnTo>
                    <a:lnTo>
                      <a:pt x="595" y="1810"/>
                    </a:lnTo>
                    <a:lnTo>
                      <a:pt x="595" y="2406"/>
                    </a:lnTo>
                    <a:lnTo>
                      <a:pt x="2977" y="2406"/>
                    </a:lnTo>
                    <a:lnTo>
                      <a:pt x="2977" y="1810"/>
                    </a:lnTo>
                    <a:lnTo>
                      <a:pt x="2072" y="1810"/>
                    </a:lnTo>
                    <a:lnTo>
                      <a:pt x="2072" y="596"/>
                    </a:lnTo>
                    <a:lnTo>
                      <a:pt x="3572" y="596"/>
                    </a:lnTo>
                    <a:lnTo>
                      <a:pt x="3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7" name="Google Shape;667;p49"/>
          <p:cNvGrpSpPr/>
          <p:nvPr/>
        </p:nvGrpSpPr>
        <p:grpSpPr>
          <a:xfrm>
            <a:off x="2373545" y="3330163"/>
            <a:ext cx="509700" cy="509700"/>
            <a:chOff x="7087075" y="3453063"/>
            <a:chExt cx="509700" cy="509700"/>
          </a:xfrm>
        </p:grpSpPr>
        <p:sp>
          <p:nvSpPr>
            <p:cNvPr id="668" name="Google Shape;668;p49"/>
            <p:cNvSpPr/>
            <p:nvPr/>
          </p:nvSpPr>
          <p:spPr>
            <a:xfrm>
              <a:off x="7087075" y="345306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 name="Google Shape;669;p49"/>
            <p:cNvGrpSpPr/>
            <p:nvPr/>
          </p:nvGrpSpPr>
          <p:grpSpPr>
            <a:xfrm>
              <a:off x="7161825" y="3528218"/>
              <a:ext cx="360200" cy="359389"/>
              <a:chOff x="7196952" y="3550066"/>
              <a:chExt cx="360200" cy="359389"/>
            </a:xfrm>
          </p:grpSpPr>
          <p:sp>
            <p:nvSpPr>
              <p:cNvPr id="670" name="Google Shape;670;p49"/>
              <p:cNvSpPr/>
              <p:nvPr/>
            </p:nvSpPr>
            <p:spPr>
              <a:xfrm>
                <a:off x="7196952" y="3697008"/>
                <a:ext cx="360200" cy="212447"/>
              </a:xfrm>
              <a:custGeom>
                <a:avLst/>
                <a:gdLst/>
                <a:ahLst/>
                <a:cxnLst/>
                <a:rect l="l" t="t" r="r" b="b"/>
                <a:pathLst>
                  <a:path w="10217" h="6026" extrusionOk="0">
                    <a:moveTo>
                      <a:pt x="8955" y="1834"/>
                    </a:moveTo>
                    <a:lnTo>
                      <a:pt x="8955" y="5430"/>
                    </a:lnTo>
                    <a:lnTo>
                      <a:pt x="1167" y="5430"/>
                    </a:lnTo>
                    <a:lnTo>
                      <a:pt x="1167" y="1834"/>
                    </a:lnTo>
                    <a:lnTo>
                      <a:pt x="1763" y="1834"/>
                    </a:lnTo>
                    <a:lnTo>
                      <a:pt x="1763" y="2429"/>
                    </a:lnTo>
                    <a:lnTo>
                      <a:pt x="3573" y="2429"/>
                    </a:lnTo>
                    <a:lnTo>
                      <a:pt x="3573" y="1834"/>
                    </a:lnTo>
                    <a:lnTo>
                      <a:pt x="4168" y="1834"/>
                    </a:lnTo>
                    <a:lnTo>
                      <a:pt x="4168" y="2429"/>
                    </a:lnTo>
                    <a:lnTo>
                      <a:pt x="5954" y="2429"/>
                    </a:lnTo>
                    <a:lnTo>
                      <a:pt x="5954" y="1834"/>
                    </a:lnTo>
                    <a:lnTo>
                      <a:pt x="6549" y="1834"/>
                    </a:lnTo>
                    <a:lnTo>
                      <a:pt x="6549" y="2429"/>
                    </a:lnTo>
                    <a:lnTo>
                      <a:pt x="8335" y="2429"/>
                    </a:lnTo>
                    <a:lnTo>
                      <a:pt x="8335" y="1834"/>
                    </a:lnTo>
                    <a:close/>
                    <a:moveTo>
                      <a:pt x="1786" y="0"/>
                    </a:moveTo>
                    <a:lnTo>
                      <a:pt x="1786" y="1239"/>
                    </a:lnTo>
                    <a:lnTo>
                      <a:pt x="0" y="1239"/>
                    </a:lnTo>
                    <a:lnTo>
                      <a:pt x="0" y="1834"/>
                    </a:lnTo>
                    <a:lnTo>
                      <a:pt x="596" y="1834"/>
                    </a:lnTo>
                    <a:lnTo>
                      <a:pt x="596" y="5430"/>
                    </a:lnTo>
                    <a:lnTo>
                      <a:pt x="0" y="5430"/>
                    </a:lnTo>
                    <a:lnTo>
                      <a:pt x="0" y="6025"/>
                    </a:lnTo>
                    <a:lnTo>
                      <a:pt x="10217" y="6025"/>
                    </a:lnTo>
                    <a:lnTo>
                      <a:pt x="10217" y="5430"/>
                    </a:lnTo>
                    <a:lnTo>
                      <a:pt x="9574" y="5430"/>
                    </a:lnTo>
                    <a:lnTo>
                      <a:pt x="9574" y="1834"/>
                    </a:lnTo>
                    <a:lnTo>
                      <a:pt x="10217" y="1834"/>
                    </a:lnTo>
                    <a:lnTo>
                      <a:pt x="10217" y="1239"/>
                    </a:lnTo>
                    <a:lnTo>
                      <a:pt x="8383" y="1239"/>
                    </a:lnTo>
                    <a:lnTo>
                      <a:pt x="8383" y="0"/>
                    </a:lnTo>
                    <a:lnTo>
                      <a:pt x="6573" y="0"/>
                    </a:lnTo>
                    <a:lnTo>
                      <a:pt x="6573" y="1239"/>
                    </a:lnTo>
                    <a:lnTo>
                      <a:pt x="5978" y="1239"/>
                    </a:lnTo>
                    <a:lnTo>
                      <a:pt x="5978" y="0"/>
                    </a:lnTo>
                    <a:lnTo>
                      <a:pt x="4192" y="0"/>
                    </a:lnTo>
                    <a:lnTo>
                      <a:pt x="4192" y="1239"/>
                    </a:lnTo>
                    <a:lnTo>
                      <a:pt x="3596" y="1239"/>
                    </a:lnTo>
                    <a:lnTo>
                      <a:pt x="3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9"/>
              <p:cNvSpPr/>
              <p:nvPr/>
            </p:nvSpPr>
            <p:spPr>
              <a:xfrm>
                <a:off x="7427837" y="3803620"/>
                <a:ext cx="63001" cy="63847"/>
              </a:xfrm>
              <a:custGeom>
                <a:avLst/>
                <a:gdLst/>
                <a:ahLst/>
                <a:cxnLst/>
                <a:rect l="l" t="t" r="r" b="b"/>
                <a:pathLst>
                  <a:path w="1787" h="1811" extrusionOk="0">
                    <a:moveTo>
                      <a:pt x="0" y="1"/>
                    </a:moveTo>
                    <a:lnTo>
                      <a:pt x="0" y="906"/>
                    </a:lnTo>
                    <a:cubicBezTo>
                      <a:pt x="0" y="1430"/>
                      <a:pt x="429" y="1811"/>
                      <a:pt x="905" y="1811"/>
                    </a:cubicBezTo>
                    <a:cubicBezTo>
                      <a:pt x="1382" y="1811"/>
                      <a:pt x="1786" y="1382"/>
                      <a:pt x="1786" y="906"/>
                    </a:cubicBezTo>
                    <a:lnTo>
                      <a:pt x="17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9"/>
              <p:cNvSpPr/>
              <p:nvPr/>
            </p:nvSpPr>
            <p:spPr>
              <a:xfrm>
                <a:off x="7343859" y="3803620"/>
                <a:ext cx="63036" cy="63847"/>
              </a:xfrm>
              <a:custGeom>
                <a:avLst/>
                <a:gdLst/>
                <a:ahLst/>
                <a:cxnLst/>
                <a:rect l="l" t="t" r="r" b="b"/>
                <a:pathLst>
                  <a:path w="1788" h="1811" extrusionOk="0">
                    <a:moveTo>
                      <a:pt x="1" y="1"/>
                    </a:moveTo>
                    <a:lnTo>
                      <a:pt x="1" y="906"/>
                    </a:lnTo>
                    <a:cubicBezTo>
                      <a:pt x="1" y="1430"/>
                      <a:pt x="430" y="1811"/>
                      <a:pt x="906" y="1811"/>
                    </a:cubicBezTo>
                    <a:cubicBezTo>
                      <a:pt x="1382" y="1811"/>
                      <a:pt x="1787" y="1382"/>
                      <a:pt x="1787" y="906"/>
                    </a:cubicBezTo>
                    <a:lnTo>
                      <a:pt x="17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9"/>
              <p:cNvSpPr/>
              <p:nvPr/>
            </p:nvSpPr>
            <p:spPr>
              <a:xfrm>
                <a:off x="7259071" y="3803620"/>
                <a:ext cx="63847" cy="63847"/>
              </a:xfrm>
              <a:custGeom>
                <a:avLst/>
                <a:gdLst/>
                <a:ahLst/>
                <a:cxnLst/>
                <a:rect l="l" t="t" r="r" b="b"/>
                <a:pathLst>
                  <a:path w="1811" h="1811" extrusionOk="0">
                    <a:moveTo>
                      <a:pt x="1" y="1"/>
                    </a:moveTo>
                    <a:lnTo>
                      <a:pt x="1" y="906"/>
                    </a:lnTo>
                    <a:cubicBezTo>
                      <a:pt x="1" y="1430"/>
                      <a:pt x="406" y="1811"/>
                      <a:pt x="929" y="1811"/>
                    </a:cubicBezTo>
                    <a:cubicBezTo>
                      <a:pt x="1430" y="1811"/>
                      <a:pt x="1811" y="1382"/>
                      <a:pt x="1811" y="906"/>
                    </a:cubicBezTo>
                    <a:lnTo>
                      <a:pt x="18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9"/>
              <p:cNvSpPr/>
              <p:nvPr/>
            </p:nvSpPr>
            <p:spPr>
              <a:xfrm>
                <a:off x="7259917" y="3592054"/>
                <a:ext cx="63001" cy="84013"/>
              </a:xfrm>
              <a:custGeom>
                <a:avLst/>
                <a:gdLst/>
                <a:ahLst/>
                <a:cxnLst/>
                <a:rect l="l" t="t" r="r" b="b"/>
                <a:pathLst>
                  <a:path w="1787" h="2383" extrusionOk="0">
                    <a:moveTo>
                      <a:pt x="905" y="1"/>
                    </a:moveTo>
                    <a:lnTo>
                      <a:pt x="667" y="358"/>
                    </a:lnTo>
                    <a:cubicBezTo>
                      <a:pt x="453" y="667"/>
                      <a:pt x="0" y="1120"/>
                      <a:pt x="0" y="1501"/>
                    </a:cubicBezTo>
                    <a:cubicBezTo>
                      <a:pt x="0" y="2001"/>
                      <a:pt x="429" y="2382"/>
                      <a:pt x="905" y="2382"/>
                    </a:cubicBezTo>
                    <a:cubicBezTo>
                      <a:pt x="1382" y="2382"/>
                      <a:pt x="1787" y="2001"/>
                      <a:pt x="1787" y="1501"/>
                    </a:cubicBezTo>
                    <a:cubicBezTo>
                      <a:pt x="1787" y="1120"/>
                      <a:pt x="1334" y="644"/>
                      <a:pt x="1144" y="358"/>
                    </a:cubicBezTo>
                    <a:lnTo>
                      <a:pt x="9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9"/>
              <p:cNvSpPr/>
              <p:nvPr/>
            </p:nvSpPr>
            <p:spPr>
              <a:xfrm>
                <a:off x="7470636" y="3550066"/>
                <a:ext cx="85670" cy="104989"/>
              </a:xfrm>
              <a:custGeom>
                <a:avLst/>
                <a:gdLst/>
                <a:ahLst/>
                <a:cxnLst/>
                <a:rect l="l" t="t" r="r" b="b"/>
                <a:pathLst>
                  <a:path w="2430" h="2978" extrusionOk="0">
                    <a:moveTo>
                      <a:pt x="1" y="1"/>
                    </a:moveTo>
                    <a:lnTo>
                      <a:pt x="1" y="2978"/>
                    </a:lnTo>
                    <a:lnTo>
                      <a:pt x="596" y="2978"/>
                    </a:lnTo>
                    <a:lnTo>
                      <a:pt x="596" y="2382"/>
                    </a:lnTo>
                    <a:lnTo>
                      <a:pt x="1501" y="2382"/>
                    </a:lnTo>
                    <a:cubicBezTo>
                      <a:pt x="2001" y="2382"/>
                      <a:pt x="2430" y="1977"/>
                      <a:pt x="2430" y="1501"/>
                    </a:cubicBezTo>
                    <a:cubicBezTo>
                      <a:pt x="2430" y="1001"/>
                      <a:pt x="1978" y="596"/>
                      <a:pt x="1501" y="596"/>
                    </a:cubicBezTo>
                    <a:lnTo>
                      <a:pt x="596" y="596"/>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9"/>
              <p:cNvSpPr/>
              <p:nvPr/>
            </p:nvSpPr>
            <p:spPr>
              <a:xfrm>
                <a:off x="7316184" y="3571078"/>
                <a:ext cx="131818" cy="63001"/>
              </a:xfrm>
              <a:custGeom>
                <a:avLst/>
                <a:gdLst/>
                <a:ahLst/>
                <a:cxnLst/>
                <a:rect l="l" t="t" r="r" b="b"/>
                <a:pathLst>
                  <a:path w="3739" h="1787" extrusionOk="0">
                    <a:moveTo>
                      <a:pt x="2072" y="0"/>
                    </a:moveTo>
                    <a:cubicBezTo>
                      <a:pt x="1739" y="0"/>
                      <a:pt x="1405" y="119"/>
                      <a:pt x="1167" y="405"/>
                    </a:cubicBezTo>
                    <a:cubicBezTo>
                      <a:pt x="1024" y="548"/>
                      <a:pt x="857" y="596"/>
                      <a:pt x="667" y="596"/>
                    </a:cubicBezTo>
                    <a:lnTo>
                      <a:pt x="0" y="596"/>
                    </a:lnTo>
                    <a:cubicBezTo>
                      <a:pt x="72" y="667"/>
                      <a:pt x="0" y="596"/>
                      <a:pt x="167" y="810"/>
                    </a:cubicBezTo>
                    <a:cubicBezTo>
                      <a:pt x="238" y="929"/>
                      <a:pt x="333" y="1048"/>
                      <a:pt x="429" y="1191"/>
                    </a:cubicBezTo>
                    <a:lnTo>
                      <a:pt x="643" y="1191"/>
                    </a:lnTo>
                    <a:cubicBezTo>
                      <a:pt x="810" y="1191"/>
                      <a:pt x="1024" y="1286"/>
                      <a:pt x="1143" y="1405"/>
                    </a:cubicBezTo>
                    <a:cubicBezTo>
                      <a:pt x="1381" y="1643"/>
                      <a:pt x="1739" y="1786"/>
                      <a:pt x="2072" y="1786"/>
                    </a:cubicBezTo>
                    <a:lnTo>
                      <a:pt x="3739" y="1786"/>
                    </a:lnTo>
                    <a:lnTo>
                      <a:pt x="3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80"/>
        <p:cNvGrpSpPr/>
        <p:nvPr/>
      </p:nvGrpSpPr>
      <p:grpSpPr>
        <a:xfrm>
          <a:off x="0" y="0"/>
          <a:ext cx="0" cy="0"/>
          <a:chOff x="0" y="0"/>
          <a:chExt cx="0" cy="0"/>
        </a:xfrm>
      </p:grpSpPr>
      <p:sp>
        <p:nvSpPr>
          <p:cNvPr id="681" name="Google Shape;681;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900"/>
              <a:t>PATIENT MONITORING</a:t>
            </a:r>
            <a:endParaRPr sz="2900"/>
          </a:p>
        </p:txBody>
      </p:sp>
      <p:sp>
        <p:nvSpPr>
          <p:cNvPr id="682" name="Google Shape;682;p50"/>
          <p:cNvSpPr txBox="1"/>
          <p:nvPr/>
        </p:nvSpPr>
        <p:spPr>
          <a:xfrm>
            <a:off x="717551" y="1407596"/>
            <a:ext cx="12900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Krona One"/>
                <a:ea typeface="Krona One"/>
                <a:cs typeface="Krona One"/>
                <a:sym typeface="Krona One"/>
              </a:rPr>
              <a:t>WEEK 1</a:t>
            </a:r>
            <a:endParaRPr sz="1600" b="1">
              <a:solidFill>
                <a:schemeClr val="dk1"/>
              </a:solidFill>
              <a:latin typeface="Krona One"/>
              <a:ea typeface="Krona One"/>
              <a:cs typeface="Krona One"/>
              <a:sym typeface="Krona One"/>
            </a:endParaRPr>
          </a:p>
        </p:txBody>
      </p:sp>
      <p:sp>
        <p:nvSpPr>
          <p:cNvPr id="683" name="Google Shape;683;p50"/>
          <p:cNvSpPr txBox="1"/>
          <p:nvPr/>
        </p:nvSpPr>
        <p:spPr>
          <a:xfrm>
            <a:off x="2048384" y="1407596"/>
            <a:ext cx="25158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1"/>
                </a:solidFill>
                <a:latin typeface="Comfortaa"/>
                <a:ea typeface="Comfortaa"/>
                <a:cs typeface="Comfortaa"/>
                <a:sym typeface="Comfortaa"/>
              </a:rPr>
              <a:t>Venus is the second planet from the Sun</a:t>
            </a:r>
            <a:endParaRPr sz="1600">
              <a:solidFill>
                <a:schemeClr val="dk1"/>
              </a:solidFill>
              <a:latin typeface="Comfortaa"/>
              <a:ea typeface="Comfortaa"/>
              <a:cs typeface="Comfortaa"/>
              <a:sym typeface="Comfortaa"/>
            </a:endParaRPr>
          </a:p>
        </p:txBody>
      </p:sp>
      <p:sp>
        <p:nvSpPr>
          <p:cNvPr id="684" name="Google Shape;684;p50"/>
          <p:cNvSpPr txBox="1"/>
          <p:nvPr/>
        </p:nvSpPr>
        <p:spPr>
          <a:xfrm>
            <a:off x="717551" y="2236893"/>
            <a:ext cx="12900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Krona One"/>
                <a:ea typeface="Krona One"/>
                <a:cs typeface="Krona One"/>
                <a:sym typeface="Krona One"/>
              </a:rPr>
              <a:t>WEEK 2</a:t>
            </a:r>
            <a:endParaRPr sz="1600" b="1">
              <a:solidFill>
                <a:schemeClr val="dk1"/>
              </a:solidFill>
              <a:latin typeface="Krona One"/>
              <a:ea typeface="Krona One"/>
              <a:cs typeface="Krona One"/>
              <a:sym typeface="Krona One"/>
            </a:endParaRPr>
          </a:p>
        </p:txBody>
      </p:sp>
      <p:sp>
        <p:nvSpPr>
          <p:cNvPr id="685" name="Google Shape;685;p50"/>
          <p:cNvSpPr txBox="1"/>
          <p:nvPr/>
        </p:nvSpPr>
        <p:spPr>
          <a:xfrm>
            <a:off x="2048384" y="2236898"/>
            <a:ext cx="25158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1"/>
                </a:solidFill>
                <a:latin typeface="Comfortaa"/>
                <a:ea typeface="Comfortaa"/>
                <a:cs typeface="Comfortaa"/>
                <a:sym typeface="Comfortaa"/>
              </a:rPr>
              <a:t>Mercury is the closest planet to the Sun</a:t>
            </a:r>
            <a:endParaRPr sz="1600">
              <a:solidFill>
                <a:schemeClr val="dk1"/>
              </a:solidFill>
              <a:latin typeface="Comfortaa"/>
              <a:ea typeface="Comfortaa"/>
              <a:cs typeface="Comfortaa"/>
              <a:sym typeface="Comfortaa"/>
            </a:endParaRPr>
          </a:p>
        </p:txBody>
      </p:sp>
      <p:sp>
        <p:nvSpPr>
          <p:cNvPr id="686" name="Google Shape;686;p50"/>
          <p:cNvSpPr txBox="1"/>
          <p:nvPr/>
        </p:nvSpPr>
        <p:spPr>
          <a:xfrm>
            <a:off x="717551" y="3066193"/>
            <a:ext cx="12900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Krona One"/>
                <a:ea typeface="Krona One"/>
                <a:cs typeface="Krona One"/>
                <a:sym typeface="Krona One"/>
              </a:rPr>
              <a:t>WEEK 3</a:t>
            </a:r>
            <a:endParaRPr sz="1600" b="1">
              <a:solidFill>
                <a:schemeClr val="dk1"/>
              </a:solidFill>
              <a:latin typeface="Krona One"/>
              <a:ea typeface="Krona One"/>
              <a:cs typeface="Krona One"/>
              <a:sym typeface="Krona One"/>
            </a:endParaRPr>
          </a:p>
        </p:txBody>
      </p:sp>
      <p:sp>
        <p:nvSpPr>
          <p:cNvPr id="687" name="Google Shape;687;p50"/>
          <p:cNvSpPr txBox="1"/>
          <p:nvPr/>
        </p:nvSpPr>
        <p:spPr>
          <a:xfrm>
            <a:off x="2048384" y="3066199"/>
            <a:ext cx="25158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1"/>
                </a:solidFill>
                <a:latin typeface="Comfortaa"/>
                <a:ea typeface="Comfortaa"/>
                <a:cs typeface="Comfortaa"/>
                <a:sym typeface="Comfortaa"/>
              </a:rPr>
              <a:t>Earth is the third planet from the Sun</a:t>
            </a:r>
            <a:endParaRPr sz="1600">
              <a:solidFill>
                <a:schemeClr val="dk1"/>
              </a:solidFill>
              <a:latin typeface="Comfortaa"/>
              <a:ea typeface="Comfortaa"/>
              <a:cs typeface="Comfortaa"/>
              <a:sym typeface="Comfortaa"/>
            </a:endParaRPr>
          </a:p>
        </p:txBody>
      </p:sp>
      <p:sp>
        <p:nvSpPr>
          <p:cNvPr id="688" name="Google Shape;688;p50"/>
          <p:cNvSpPr txBox="1"/>
          <p:nvPr/>
        </p:nvSpPr>
        <p:spPr>
          <a:xfrm>
            <a:off x="717551" y="3895493"/>
            <a:ext cx="12900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Krona One"/>
                <a:ea typeface="Krona One"/>
                <a:cs typeface="Krona One"/>
                <a:sym typeface="Krona One"/>
              </a:rPr>
              <a:t>WEEK 4</a:t>
            </a:r>
            <a:endParaRPr sz="1600" b="1">
              <a:solidFill>
                <a:schemeClr val="dk1"/>
              </a:solidFill>
              <a:latin typeface="Krona One"/>
              <a:ea typeface="Krona One"/>
              <a:cs typeface="Krona One"/>
              <a:sym typeface="Krona One"/>
            </a:endParaRPr>
          </a:p>
        </p:txBody>
      </p:sp>
      <p:sp>
        <p:nvSpPr>
          <p:cNvPr id="689" name="Google Shape;689;p50"/>
          <p:cNvSpPr txBox="1"/>
          <p:nvPr/>
        </p:nvSpPr>
        <p:spPr>
          <a:xfrm>
            <a:off x="2048384" y="3895500"/>
            <a:ext cx="25158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1"/>
                </a:solidFill>
                <a:latin typeface="Comfortaa"/>
                <a:ea typeface="Comfortaa"/>
                <a:cs typeface="Comfortaa"/>
                <a:sym typeface="Comfortaa"/>
              </a:rPr>
              <a:t>Despite being red, Mars is very cold</a:t>
            </a:r>
            <a:endParaRPr sz="1600">
              <a:solidFill>
                <a:schemeClr val="dk1"/>
              </a:solidFill>
              <a:latin typeface="Comfortaa"/>
              <a:ea typeface="Comfortaa"/>
              <a:cs typeface="Comfortaa"/>
              <a:sym typeface="Comfortaa"/>
            </a:endParaRPr>
          </a:p>
        </p:txBody>
      </p:sp>
      <p:sp>
        <p:nvSpPr>
          <p:cNvPr id="690" name="Google Shape;690;p50"/>
          <p:cNvSpPr txBox="1"/>
          <p:nvPr/>
        </p:nvSpPr>
        <p:spPr>
          <a:xfrm>
            <a:off x="4716611" y="3782210"/>
            <a:ext cx="3709800" cy="77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Comfortaa"/>
                <a:ea typeface="Comfortaa"/>
                <a:cs typeface="Comfortaa"/>
                <a:sym typeface="Comfortaa"/>
              </a:rPr>
              <a:t>Follow the link in the graph to modify its data and then paste the new one here. </a:t>
            </a:r>
            <a:r>
              <a:rPr lang="en" sz="1200" b="1">
                <a:solidFill>
                  <a:schemeClr val="dk1"/>
                </a:solidFill>
                <a:uFill>
                  <a:noFill/>
                </a:uFill>
                <a:latin typeface="Comfortaa"/>
                <a:ea typeface="Comfortaa"/>
                <a:cs typeface="Comfortaa"/>
                <a:sym typeface="Comfortaa"/>
                <a:hlinkClick r:id="rId3">
                  <a:extLst>
                    <a:ext uri="{A12FA001-AC4F-418D-AE19-62706E023703}">
                      <ahyp:hlinkClr xmlns:ahyp="http://schemas.microsoft.com/office/drawing/2018/hyperlinkcolor" val="tx"/>
                    </a:ext>
                  </a:extLst>
                </a:hlinkClick>
              </a:rPr>
              <a:t>For more info, click here</a:t>
            </a:r>
            <a:endParaRPr sz="1200" b="1">
              <a:solidFill>
                <a:schemeClr val="dk1"/>
              </a:solidFill>
              <a:latin typeface="Comfortaa"/>
              <a:ea typeface="Comfortaa"/>
              <a:cs typeface="Comfortaa"/>
              <a:sym typeface="Comfortaa"/>
            </a:endParaRPr>
          </a:p>
        </p:txBody>
      </p:sp>
      <p:pic>
        <p:nvPicPr>
          <p:cNvPr id="691" name="Google Shape;691;p50">
            <a:hlinkClick r:id="rId4"/>
          </p:cNvPr>
          <p:cNvPicPr preferRelativeResize="0"/>
          <p:nvPr/>
        </p:nvPicPr>
        <p:blipFill>
          <a:blip r:embed="rId5">
            <a:alphaModFix/>
          </a:blip>
          <a:stretch>
            <a:fillRect/>
          </a:stretch>
        </p:blipFill>
        <p:spPr>
          <a:xfrm>
            <a:off x="4716572" y="1407603"/>
            <a:ext cx="3709876" cy="218827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a:t>
            </a:r>
            <a:endParaRPr dirty="0"/>
          </a:p>
        </p:txBody>
      </p:sp>
      <p:graphicFrame>
        <p:nvGraphicFramePr>
          <p:cNvPr id="350" name="Google Shape;350;p33"/>
          <p:cNvGraphicFramePr/>
          <p:nvPr>
            <p:extLst>
              <p:ext uri="{D42A27DB-BD31-4B8C-83A1-F6EECF244321}">
                <p14:modId xmlns:p14="http://schemas.microsoft.com/office/powerpoint/2010/main" val="1648898065"/>
              </p:ext>
            </p:extLst>
          </p:nvPr>
        </p:nvGraphicFramePr>
        <p:xfrm>
          <a:off x="777962" y="1937288"/>
          <a:ext cx="7588075" cy="2316521"/>
        </p:xfrm>
        <a:graphic>
          <a:graphicData uri="http://schemas.openxmlformats.org/drawingml/2006/table">
            <a:tbl>
              <a:tblPr>
                <a:noFill/>
                <a:tableStyleId>{F7E60C89-831B-41B6-9071-58C76E6AD08C}</a:tableStyleId>
              </a:tblPr>
              <a:tblGrid>
                <a:gridCol w="2292825">
                  <a:extLst>
                    <a:ext uri="{9D8B030D-6E8A-4147-A177-3AD203B41FA5}">
                      <a16:colId xmlns:a16="http://schemas.microsoft.com/office/drawing/2014/main" val="20000"/>
                    </a:ext>
                  </a:extLst>
                </a:gridCol>
                <a:gridCol w="5295250">
                  <a:extLst>
                    <a:ext uri="{9D8B030D-6E8A-4147-A177-3AD203B41FA5}">
                      <a16:colId xmlns:a16="http://schemas.microsoft.com/office/drawing/2014/main" val="20001"/>
                    </a:ext>
                  </a:extLst>
                </a:gridCol>
              </a:tblGrid>
              <a:tr h="378346">
                <a:tc>
                  <a:txBody>
                    <a:bodyPr/>
                    <a:lstStyle/>
                    <a:p>
                      <a:pPr marL="0" lvl="0" indent="0" algn="l" rtl="0">
                        <a:lnSpc>
                          <a:spcPct val="115000"/>
                        </a:lnSpc>
                        <a:spcBef>
                          <a:spcPts val="0"/>
                        </a:spcBef>
                        <a:spcAft>
                          <a:spcPts val="0"/>
                        </a:spcAft>
                        <a:buNone/>
                      </a:pPr>
                      <a:r>
                        <a:rPr lang="en" sz="900" b="1">
                          <a:solidFill>
                            <a:schemeClr val="dk1"/>
                          </a:solidFill>
                          <a:uFill>
                            <a:noFill/>
                          </a:uFill>
                          <a:latin typeface="Krona One"/>
                          <a:ea typeface="Krona One"/>
                          <a:cs typeface="Krona One"/>
                          <a:sym typeface="Krona One"/>
                          <a:hlinkClick r:id="rId3" action="ppaction://hlinksldjump">
                            <a:extLst>
                              <a:ext uri="{A12FA001-AC4F-418D-AE19-62706E023703}">
                                <ahyp:hlinkClr xmlns:ahyp="http://schemas.microsoft.com/office/drawing/2018/hyperlinkcolor" val="tx"/>
                              </a:ext>
                            </a:extLst>
                          </a:hlinkClick>
                        </a:rPr>
                        <a:t>FONTS</a:t>
                      </a:r>
                      <a:endParaRPr sz="900" b="1">
                        <a:solidFill>
                          <a:schemeClr val="dk1"/>
                        </a:solidFill>
                        <a:latin typeface="Krona One"/>
                        <a:ea typeface="Krona One"/>
                        <a:cs typeface="Krona One"/>
                        <a:sym typeface="Krona One"/>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1600"/>
                        </a:spcAft>
                        <a:buNone/>
                      </a:pPr>
                      <a:r>
                        <a:rPr lang="en" sz="900">
                          <a:solidFill>
                            <a:schemeClr val="dk1"/>
                          </a:solidFill>
                          <a:latin typeface="Comfortaa"/>
                          <a:ea typeface="Comfortaa"/>
                          <a:cs typeface="Comfortaa"/>
                          <a:sym typeface="Comfortaa"/>
                        </a:rPr>
                        <a:t>To view this template correctly in PowerPoint, download and install the fonts we used</a:t>
                      </a:r>
                      <a:endParaRPr sz="900">
                        <a:solidFill>
                          <a:schemeClr val="dk1"/>
                        </a:solidFill>
                        <a:latin typeface="Comfortaa"/>
                        <a:ea typeface="Comfortaa"/>
                        <a:cs typeface="Comfortaa"/>
                        <a:sym typeface="Comfortaa"/>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90350">
                <a:tc>
                  <a:txBody>
                    <a:bodyPr/>
                    <a:lstStyle/>
                    <a:p>
                      <a:pPr marL="0" lvl="0" indent="0" algn="l" rtl="0">
                        <a:lnSpc>
                          <a:spcPct val="115000"/>
                        </a:lnSpc>
                        <a:spcBef>
                          <a:spcPts val="0"/>
                        </a:spcBef>
                        <a:spcAft>
                          <a:spcPts val="0"/>
                        </a:spcAft>
                        <a:buNone/>
                      </a:pPr>
                      <a:r>
                        <a:rPr lang="en" sz="900" b="1">
                          <a:solidFill>
                            <a:schemeClr val="dk1"/>
                          </a:solidFill>
                          <a:uFill>
                            <a:noFill/>
                          </a:uFill>
                          <a:latin typeface="Krona One"/>
                          <a:ea typeface="Krona One"/>
                          <a:cs typeface="Krona One"/>
                          <a:sym typeface="Krona One"/>
                          <a:hlinkClick r:id="rId4" action="ppaction://hlinksldjump">
                            <a:extLst>
                              <a:ext uri="{A12FA001-AC4F-418D-AE19-62706E023703}">
                                <ahyp:hlinkClr xmlns:ahyp="http://schemas.microsoft.com/office/drawing/2018/hyperlinkcolor" val="tx"/>
                              </a:ext>
                            </a:extLst>
                          </a:hlinkClick>
                        </a:rPr>
                        <a:t>USED</a:t>
                      </a:r>
                      <a:r>
                        <a:rPr lang="en" sz="900" b="1">
                          <a:solidFill>
                            <a:schemeClr val="dk1"/>
                          </a:solidFill>
                          <a:latin typeface="Krona One"/>
                          <a:ea typeface="Krona One"/>
                          <a:cs typeface="Krona One"/>
                          <a:sym typeface="Krona One"/>
                        </a:rPr>
                        <a:t> AND </a:t>
                      </a:r>
                      <a:r>
                        <a:rPr lang="en" sz="900" b="1">
                          <a:solidFill>
                            <a:schemeClr val="dk1"/>
                          </a:solidFill>
                          <a:uFill>
                            <a:noFill/>
                          </a:uFill>
                          <a:latin typeface="Krona One"/>
                          <a:ea typeface="Krona One"/>
                          <a:cs typeface="Krona One"/>
                          <a:sym typeface="Krona One"/>
                          <a:hlinkClick r:id="rId5" action="ppaction://hlinksldjump">
                            <a:extLst>
                              <a:ext uri="{A12FA001-AC4F-418D-AE19-62706E023703}">
                                <ahyp:hlinkClr xmlns:ahyp="http://schemas.microsoft.com/office/drawing/2018/hyperlinkcolor" val="tx"/>
                              </a:ext>
                            </a:extLst>
                          </a:hlinkClick>
                        </a:rPr>
                        <a:t>ALTERNATIVE RESOURCES</a:t>
                      </a:r>
                      <a:endParaRPr sz="900" b="1">
                        <a:solidFill>
                          <a:schemeClr val="dk1"/>
                        </a:solidFill>
                        <a:latin typeface="Krona One"/>
                        <a:ea typeface="Krona One"/>
                        <a:cs typeface="Krona One"/>
                        <a:sym typeface="Krona One"/>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15000"/>
                        </a:lnSpc>
                        <a:spcBef>
                          <a:spcPts val="0"/>
                        </a:spcBef>
                        <a:spcAft>
                          <a:spcPts val="1600"/>
                        </a:spcAft>
                        <a:buNone/>
                      </a:pPr>
                      <a:r>
                        <a:rPr lang="en" sz="900">
                          <a:solidFill>
                            <a:schemeClr val="dk1"/>
                          </a:solidFill>
                          <a:latin typeface="Comfortaa"/>
                          <a:ea typeface="Comfortaa"/>
                          <a:cs typeface="Comfortaa"/>
                          <a:sym typeface="Comfortaa"/>
                        </a:rPr>
                        <a:t>An assortment of graphic resources that are suitable for use in this presentation</a:t>
                      </a:r>
                      <a:endParaRPr sz="900">
                        <a:solidFill>
                          <a:schemeClr val="dk1"/>
                        </a:solidFill>
                        <a:latin typeface="Comfortaa"/>
                        <a:ea typeface="Comfortaa"/>
                        <a:cs typeface="Comfortaa"/>
                        <a:sym typeface="Comfortaa"/>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5825">
                <a:tc>
                  <a:txBody>
                    <a:bodyPr/>
                    <a:lstStyle/>
                    <a:p>
                      <a:pPr marL="0" lvl="0" indent="0" algn="l" rtl="0">
                        <a:lnSpc>
                          <a:spcPct val="115000"/>
                        </a:lnSpc>
                        <a:spcBef>
                          <a:spcPts val="0"/>
                        </a:spcBef>
                        <a:spcAft>
                          <a:spcPts val="0"/>
                        </a:spcAft>
                        <a:buNone/>
                      </a:pPr>
                      <a:r>
                        <a:rPr lang="en" sz="900" b="1">
                          <a:solidFill>
                            <a:schemeClr val="dk1"/>
                          </a:solidFill>
                          <a:uFill>
                            <a:noFill/>
                          </a:uFill>
                          <a:latin typeface="Krona One"/>
                          <a:ea typeface="Krona One"/>
                          <a:cs typeface="Krona One"/>
                          <a:sym typeface="Krona One"/>
                          <a:hlinkClick r:id="rId6" action="ppaction://hlinksldjump">
                            <a:extLst>
                              <a:ext uri="{A12FA001-AC4F-418D-AE19-62706E023703}">
                                <ahyp:hlinkClr xmlns:ahyp="http://schemas.microsoft.com/office/drawing/2018/hyperlinkcolor" val="tx"/>
                              </a:ext>
                            </a:extLst>
                          </a:hlinkClick>
                        </a:rPr>
                        <a:t>T</a:t>
                      </a:r>
                      <a:r>
                        <a:rPr lang="en" sz="900" b="1">
                          <a:solidFill>
                            <a:schemeClr val="dk1"/>
                          </a:solidFill>
                          <a:uFill>
                            <a:noFill/>
                          </a:uFill>
                          <a:latin typeface="Krona One"/>
                          <a:ea typeface="Krona One"/>
                          <a:cs typeface="Krona One"/>
                          <a:sym typeface="Krona One"/>
                          <a:hlinkClick r:id="rId6" action="ppaction://hlinksldjump">
                            <a:extLst>
                              <a:ext uri="{A12FA001-AC4F-418D-AE19-62706E023703}">
                                <ahyp:hlinkClr xmlns:ahyp="http://schemas.microsoft.com/office/drawing/2018/hyperlinkcolor" val="tx"/>
                              </a:ext>
                            </a:extLst>
                          </a:hlinkClick>
                        </a:rPr>
                        <a:t>HANKS SLIDE</a:t>
                      </a:r>
                      <a:endParaRPr sz="900" b="1">
                        <a:solidFill>
                          <a:schemeClr val="dk1"/>
                        </a:solidFill>
                        <a:latin typeface="Krona One"/>
                        <a:ea typeface="Krona One"/>
                        <a:cs typeface="Krona One"/>
                        <a:sym typeface="Krona One"/>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1600"/>
                        </a:spcAft>
                        <a:buNone/>
                      </a:pPr>
                      <a:r>
                        <a:rPr lang="en" sz="900">
                          <a:solidFill>
                            <a:schemeClr val="dk1"/>
                          </a:solidFill>
                          <a:latin typeface="Comfortaa"/>
                          <a:ea typeface="Comfortaa"/>
                          <a:cs typeface="Comfortaa"/>
                          <a:sym typeface="Comfortaa"/>
                        </a:rPr>
                        <a:t>You must keep it so that proper credits for our design are given</a:t>
                      </a:r>
                      <a:endParaRPr sz="900">
                        <a:solidFill>
                          <a:schemeClr val="dk1"/>
                        </a:solidFill>
                        <a:latin typeface="Comfortaa"/>
                        <a:ea typeface="Comfortaa"/>
                        <a:cs typeface="Comfortaa"/>
                        <a:sym typeface="Comfortaa"/>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85825">
                <a:tc>
                  <a:txBody>
                    <a:bodyPr/>
                    <a:lstStyle/>
                    <a:p>
                      <a:pPr marL="0" lvl="0" indent="0" algn="l" rtl="0">
                        <a:lnSpc>
                          <a:spcPct val="115000"/>
                        </a:lnSpc>
                        <a:spcBef>
                          <a:spcPts val="0"/>
                        </a:spcBef>
                        <a:spcAft>
                          <a:spcPts val="0"/>
                        </a:spcAft>
                        <a:buNone/>
                      </a:pPr>
                      <a:r>
                        <a:rPr lang="en" sz="900" b="1">
                          <a:solidFill>
                            <a:schemeClr val="dk1"/>
                          </a:solidFill>
                          <a:uFill>
                            <a:noFill/>
                          </a:uFill>
                          <a:latin typeface="Krona One"/>
                          <a:ea typeface="Krona One"/>
                          <a:cs typeface="Krona One"/>
                          <a:sym typeface="Krona One"/>
                          <a:hlinkClick r:id="rId3" action="ppaction://hlinksldjump">
                            <a:extLst>
                              <a:ext uri="{A12FA001-AC4F-418D-AE19-62706E023703}">
                                <ahyp:hlinkClr xmlns:ahyp="http://schemas.microsoft.com/office/drawing/2018/hyperlinkcolor" val="tx"/>
                              </a:ext>
                            </a:extLst>
                          </a:hlinkClick>
                        </a:rPr>
                        <a:t>COLORS</a:t>
                      </a:r>
                      <a:endParaRPr sz="900" b="1">
                        <a:solidFill>
                          <a:schemeClr val="dk1"/>
                        </a:solidFill>
                        <a:latin typeface="Krona One"/>
                        <a:ea typeface="Krona One"/>
                        <a:cs typeface="Krona One"/>
                        <a:sym typeface="Krona One"/>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1600"/>
                        </a:spcAft>
                        <a:buNone/>
                      </a:pPr>
                      <a:r>
                        <a:rPr lang="en" sz="900">
                          <a:solidFill>
                            <a:schemeClr val="dk1"/>
                          </a:solidFill>
                          <a:latin typeface="Comfortaa"/>
                          <a:ea typeface="Comfortaa"/>
                          <a:cs typeface="Comfortaa"/>
                          <a:sym typeface="Comfortaa"/>
                        </a:rPr>
                        <a:t>All the colors used in this presentation</a:t>
                      </a:r>
                      <a:endParaRPr sz="900">
                        <a:solidFill>
                          <a:schemeClr val="dk1"/>
                        </a:solidFill>
                        <a:latin typeface="Comfortaa"/>
                        <a:ea typeface="Comfortaa"/>
                        <a:cs typeface="Comfortaa"/>
                        <a:sym typeface="Comfortaa"/>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90350">
                <a:tc>
                  <a:txBody>
                    <a:bodyPr/>
                    <a:lstStyle/>
                    <a:p>
                      <a:pPr marL="0" lvl="0" indent="0" algn="l" rtl="0">
                        <a:lnSpc>
                          <a:spcPct val="115000"/>
                        </a:lnSpc>
                        <a:spcBef>
                          <a:spcPts val="0"/>
                        </a:spcBef>
                        <a:spcAft>
                          <a:spcPts val="0"/>
                        </a:spcAft>
                        <a:buNone/>
                      </a:pPr>
                      <a:r>
                        <a:rPr lang="en" sz="900" b="1">
                          <a:solidFill>
                            <a:schemeClr val="dk1"/>
                          </a:solidFill>
                          <a:uFill>
                            <a:noFill/>
                          </a:uFill>
                          <a:latin typeface="Krona One"/>
                          <a:ea typeface="Krona One"/>
                          <a:cs typeface="Krona One"/>
                          <a:sym typeface="Krona One"/>
                          <a:hlinkClick r:id="rId7" action="ppaction://hlinksldjump">
                            <a:extLst>
                              <a:ext uri="{A12FA001-AC4F-418D-AE19-62706E023703}">
                                <ahyp:hlinkClr xmlns:ahyp="http://schemas.microsoft.com/office/drawing/2018/hyperlinkcolor" val="tx"/>
                              </a:ext>
                            </a:extLst>
                          </a:hlinkClick>
                        </a:rPr>
                        <a:t>ICONS</a:t>
                      </a:r>
                      <a:r>
                        <a:rPr lang="en" sz="900" b="1">
                          <a:solidFill>
                            <a:schemeClr val="dk1"/>
                          </a:solidFill>
                          <a:latin typeface="Krona One"/>
                          <a:ea typeface="Krona One"/>
                          <a:cs typeface="Krona One"/>
                          <a:sym typeface="Krona One"/>
                        </a:rPr>
                        <a:t> AND </a:t>
                      </a:r>
                      <a:r>
                        <a:rPr lang="en" sz="900" b="1">
                          <a:solidFill>
                            <a:schemeClr val="dk1"/>
                          </a:solidFill>
                          <a:uFill>
                            <a:noFill/>
                          </a:uFill>
                          <a:latin typeface="Krona One"/>
                          <a:ea typeface="Krona One"/>
                          <a:cs typeface="Krona One"/>
                          <a:sym typeface="Krona One"/>
                          <a:hlinkClick r:id="rId8" action="ppaction://hlinksldjump">
                            <a:extLst>
                              <a:ext uri="{A12FA001-AC4F-418D-AE19-62706E023703}">
                                <ahyp:hlinkClr xmlns:ahyp="http://schemas.microsoft.com/office/drawing/2018/hyperlinkcolor" val="tx"/>
                              </a:ext>
                            </a:extLst>
                          </a:hlinkClick>
                        </a:rPr>
                        <a:t>INFOGRAPHIC RESOURCES</a:t>
                      </a:r>
                      <a:endParaRPr sz="900" b="1">
                        <a:solidFill>
                          <a:schemeClr val="dk1"/>
                        </a:solidFill>
                        <a:latin typeface="Krona One"/>
                        <a:ea typeface="Krona One"/>
                        <a:cs typeface="Krona One"/>
                        <a:sym typeface="Krona One"/>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900" dirty="0">
                          <a:solidFill>
                            <a:schemeClr val="dk1"/>
                          </a:solidFill>
                          <a:latin typeface="Comfortaa"/>
                          <a:ea typeface="Comfortaa"/>
                          <a:cs typeface="Comfortaa"/>
                          <a:sym typeface="Comfortaa"/>
                        </a:rPr>
                        <a:t>These can be used in the template, and their size and color can be edited</a:t>
                      </a:r>
                      <a:endParaRPr sz="900" dirty="0">
                        <a:solidFill>
                          <a:schemeClr val="dk1"/>
                        </a:solidFill>
                        <a:latin typeface="Comfortaa"/>
                        <a:ea typeface="Comfortaa"/>
                        <a:cs typeface="Comfortaa"/>
                        <a:sym typeface="Comfortaa"/>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85825">
                <a:tc>
                  <a:txBody>
                    <a:bodyPr/>
                    <a:lstStyle/>
                    <a:p>
                      <a:pPr marL="0" lvl="0" indent="0" algn="l" rtl="0">
                        <a:lnSpc>
                          <a:spcPct val="115000"/>
                        </a:lnSpc>
                        <a:spcBef>
                          <a:spcPts val="0"/>
                        </a:spcBef>
                        <a:spcAft>
                          <a:spcPts val="0"/>
                        </a:spcAft>
                        <a:buNone/>
                      </a:pPr>
                      <a:r>
                        <a:rPr lang="en" sz="900" b="1">
                          <a:solidFill>
                            <a:schemeClr val="dk1"/>
                          </a:solidFill>
                          <a:latin typeface="Krona One"/>
                          <a:ea typeface="Krona One"/>
                          <a:cs typeface="Krona One"/>
                          <a:sym typeface="Krona One"/>
                        </a:rPr>
                        <a:t>EDITABLE PRESENTATION THEME</a:t>
                      </a:r>
                      <a:endParaRPr sz="900" b="1">
                        <a:solidFill>
                          <a:schemeClr val="dk1"/>
                        </a:solidFill>
                        <a:latin typeface="Krona One"/>
                        <a:ea typeface="Krona One"/>
                        <a:cs typeface="Krona One"/>
                        <a:sym typeface="Krona One"/>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15000"/>
                        </a:lnSpc>
                        <a:spcBef>
                          <a:spcPts val="0"/>
                        </a:spcBef>
                        <a:spcAft>
                          <a:spcPts val="1600"/>
                        </a:spcAft>
                        <a:buNone/>
                      </a:pPr>
                      <a:r>
                        <a:rPr lang="en" sz="900" dirty="0">
                          <a:solidFill>
                            <a:schemeClr val="dk1"/>
                          </a:solidFill>
                          <a:latin typeface="Comfortaa"/>
                          <a:ea typeface="Comfortaa"/>
                          <a:cs typeface="Comfortaa"/>
                          <a:sym typeface="Comfortaa"/>
                        </a:rPr>
                        <a:t>You can edit the master slides easily. For more info, click </a:t>
                      </a:r>
                      <a:r>
                        <a:rPr lang="en" sz="900" b="1" dirty="0">
                          <a:solidFill>
                            <a:schemeClr val="dk1"/>
                          </a:solidFill>
                          <a:uFill>
                            <a:noFill/>
                          </a:uFill>
                          <a:latin typeface="Comfortaa"/>
                          <a:ea typeface="Comfortaa"/>
                          <a:cs typeface="Comfortaa"/>
                          <a:sym typeface="Comfortaa"/>
                          <a:hlinkClick r:id="rId9">
                            <a:extLst>
                              <a:ext uri="{A12FA001-AC4F-418D-AE19-62706E023703}">
                                <ahyp:hlinkClr xmlns:ahyp="http://schemas.microsoft.com/office/drawing/2018/hyperlinkcolor" val="tx"/>
                              </a:ext>
                            </a:extLst>
                          </a:hlinkClick>
                        </a:rPr>
                        <a:t>here</a:t>
                      </a:r>
                      <a:endParaRPr sz="900" b="1" dirty="0">
                        <a:solidFill>
                          <a:schemeClr val="dk1"/>
                        </a:solidFill>
                        <a:latin typeface="Comfortaa"/>
                        <a:ea typeface="Comfortaa"/>
                        <a:cs typeface="Comfortaa"/>
                        <a:sym typeface="Comfortaa"/>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51" name="Google Shape;351;p33"/>
          <p:cNvSpPr txBox="1"/>
          <p:nvPr/>
        </p:nvSpPr>
        <p:spPr>
          <a:xfrm>
            <a:off x="717525" y="4373150"/>
            <a:ext cx="3126900" cy="46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900" dirty="0">
                <a:solidFill>
                  <a:schemeClr val="dk1"/>
                </a:solidFill>
                <a:latin typeface="Comfortaa"/>
                <a:ea typeface="Comfortaa"/>
                <a:cs typeface="Comfortaa"/>
                <a:sym typeface="Comfortaa"/>
              </a:rPr>
              <a:t>For more info:</a:t>
            </a:r>
            <a:br>
              <a:rPr lang="en" sz="900" dirty="0">
                <a:solidFill>
                  <a:schemeClr val="dk1"/>
                </a:solidFill>
                <a:latin typeface="Comfortaa"/>
                <a:ea typeface="Comfortaa"/>
                <a:cs typeface="Comfortaa"/>
                <a:sym typeface="Comfortaa"/>
              </a:rPr>
            </a:br>
            <a:r>
              <a:rPr lang="en" sz="900" b="1" dirty="0">
                <a:solidFill>
                  <a:schemeClr val="dk1"/>
                </a:solidFill>
                <a:uFill>
                  <a:noFill/>
                </a:uFill>
                <a:latin typeface="Krona One"/>
                <a:ea typeface="Krona One"/>
                <a:cs typeface="Krona One"/>
                <a:sym typeface="Krona One"/>
                <a:hlinkClick r:id="rId10">
                  <a:extLst>
                    <a:ext uri="{A12FA001-AC4F-418D-AE19-62706E023703}">
                      <ahyp:hlinkClr xmlns:ahyp="http://schemas.microsoft.com/office/drawing/2018/hyperlinkcolor" val="tx"/>
                    </a:ext>
                  </a:extLst>
                </a:hlinkClick>
              </a:rPr>
              <a:t>SLIDESGO </a:t>
            </a:r>
            <a:r>
              <a:rPr lang="en" sz="900" b="1" dirty="0">
                <a:solidFill>
                  <a:schemeClr val="dk1"/>
                </a:solidFill>
                <a:latin typeface="Krona One"/>
                <a:ea typeface="Krona One"/>
                <a:cs typeface="Krona One"/>
                <a:sym typeface="Krona One"/>
              </a:rPr>
              <a:t>| </a:t>
            </a:r>
            <a:r>
              <a:rPr lang="en" sz="900" b="1" dirty="0">
                <a:solidFill>
                  <a:schemeClr val="dk1"/>
                </a:solidFill>
                <a:uFill>
                  <a:noFill/>
                </a:uFill>
                <a:latin typeface="Krona One"/>
                <a:ea typeface="Krona One"/>
                <a:cs typeface="Krona One"/>
                <a:sym typeface="Krona One"/>
                <a:hlinkClick r:id="rId11">
                  <a:extLst>
                    <a:ext uri="{A12FA001-AC4F-418D-AE19-62706E023703}">
                      <ahyp:hlinkClr xmlns:ahyp="http://schemas.microsoft.com/office/drawing/2018/hyperlinkcolor" val="tx"/>
                    </a:ext>
                  </a:extLst>
                </a:hlinkClick>
              </a:rPr>
              <a:t>BLOG</a:t>
            </a:r>
            <a:r>
              <a:rPr lang="en" sz="900" b="1" dirty="0">
                <a:solidFill>
                  <a:schemeClr val="dk1"/>
                </a:solidFill>
                <a:latin typeface="Krona One"/>
                <a:ea typeface="Krona One"/>
                <a:cs typeface="Krona One"/>
                <a:sym typeface="Krona One"/>
              </a:rPr>
              <a:t> | </a:t>
            </a:r>
            <a:r>
              <a:rPr lang="en" sz="900" b="1" dirty="0">
                <a:solidFill>
                  <a:schemeClr val="dk1"/>
                </a:solidFill>
                <a:uFill>
                  <a:noFill/>
                </a:uFill>
                <a:latin typeface="Krona One"/>
                <a:ea typeface="Krona One"/>
                <a:cs typeface="Krona One"/>
                <a:sym typeface="Krona One"/>
                <a:hlinkClick r:id="rId12">
                  <a:extLst>
                    <a:ext uri="{A12FA001-AC4F-418D-AE19-62706E023703}">
                      <ahyp:hlinkClr xmlns:ahyp="http://schemas.microsoft.com/office/drawing/2018/hyperlinkcolor" val="tx"/>
                    </a:ext>
                  </a:extLst>
                </a:hlinkClick>
              </a:rPr>
              <a:t>FAQS</a:t>
            </a:r>
            <a:endParaRPr sz="900" b="1" dirty="0">
              <a:solidFill>
                <a:schemeClr val="dk1"/>
              </a:solidFill>
              <a:latin typeface="Krona One"/>
              <a:ea typeface="Krona One"/>
              <a:cs typeface="Krona One"/>
              <a:sym typeface="Krona One"/>
            </a:endParaRPr>
          </a:p>
        </p:txBody>
      </p:sp>
      <p:sp>
        <p:nvSpPr>
          <p:cNvPr id="352" name="Google Shape;352;p33"/>
          <p:cNvSpPr txBox="1"/>
          <p:nvPr/>
        </p:nvSpPr>
        <p:spPr>
          <a:xfrm>
            <a:off x="4081200" y="4373150"/>
            <a:ext cx="4342800" cy="46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900" dirty="0">
                <a:solidFill>
                  <a:schemeClr val="dk1"/>
                </a:solidFill>
                <a:latin typeface="Comfortaa"/>
                <a:ea typeface="Comfortaa"/>
                <a:cs typeface="Comfortaa"/>
                <a:sym typeface="Comfortaa"/>
              </a:rPr>
              <a:t>You can visit our sister projects:</a:t>
            </a:r>
            <a:br>
              <a:rPr lang="en" sz="900" dirty="0">
                <a:solidFill>
                  <a:schemeClr val="dk1"/>
                </a:solidFill>
                <a:latin typeface="Comfortaa"/>
                <a:ea typeface="Comfortaa"/>
                <a:cs typeface="Comfortaa"/>
                <a:sym typeface="Comfortaa"/>
              </a:rPr>
            </a:br>
            <a:r>
              <a:rPr lang="en" sz="900" b="1" dirty="0">
                <a:solidFill>
                  <a:schemeClr val="dk1"/>
                </a:solidFill>
                <a:uFill>
                  <a:noFill/>
                </a:uFill>
                <a:latin typeface="Krona One"/>
                <a:ea typeface="Krona One"/>
                <a:cs typeface="Krona One"/>
                <a:sym typeface="Krona One"/>
                <a:hlinkClick r:id="rId13">
                  <a:extLst>
                    <a:ext uri="{A12FA001-AC4F-418D-AE19-62706E023703}">
                      <ahyp:hlinkClr xmlns:ahyp="http://schemas.microsoft.com/office/drawing/2018/hyperlinkcolor" val="tx"/>
                    </a:ext>
                  </a:extLst>
                </a:hlinkClick>
              </a:rPr>
              <a:t>FREEPIK</a:t>
            </a:r>
            <a:r>
              <a:rPr lang="en" sz="900" b="1" dirty="0">
                <a:solidFill>
                  <a:schemeClr val="dk1"/>
                </a:solidFill>
                <a:latin typeface="Krona One"/>
                <a:ea typeface="Krona One"/>
                <a:cs typeface="Krona One"/>
                <a:sym typeface="Krona One"/>
              </a:rPr>
              <a:t> | </a:t>
            </a:r>
            <a:r>
              <a:rPr lang="en" sz="900" b="1" dirty="0">
                <a:solidFill>
                  <a:schemeClr val="dk1"/>
                </a:solidFill>
                <a:uFill>
                  <a:noFill/>
                </a:uFill>
                <a:latin typeface="Krona One"/>
                <a:ea typeface="Krona One"/>
                <a:cs typeface="Krona One"/>
                <a:sym typeface="Krona One"/>
                <a:hlinkClick r:id="rId14">
                  <a:extLst>
                    <a:ext uri="{A12FA001-AC4F-418D-AE19-62706E023703}">
                      <ahyp:hlinkClr xmlns:ahyp="http://schemas.microsoft.com/office/drawing/2018/hyperlinkcolor" val="tx"/>
                    </a:ext>
                  </a:extLst>
                </a:hlinkClick>
              </a:rPr>
              <a:t>FLATICON</a:t>
            </a:r>
            <a:r>
              <a:rPr lang="en" sz="900" b="1" dirty="0">
                <a:solidFill>
                  <a:schemeClr val="dk1"/>
                </a:solidFill>
                <a:latin typeface="Krona One"/>
                <a:ea typeface="Krona One"/>
                <a:cs typeface="Krona One"/>
                <a:sym typeface="Krona One"/>
              </a:rPr>
              <a:t> | </a:t>
            </a:r>
            <a:r>
              <a:rPr lang="en" sz="900" b="1" dirty="0">
                <a:solidFill>
                  <a:schemeClr val="dk1"/>
                </a:solidFill>
                <a:uFill>
                  <a:noFill/>
                </a:uFill>
                <a:latin typeface="Krona One"/>
                <a:ea typeface="Krona One"/>
                <a:cs typeface="Krona One"/>
                <a:sym typeface="Krona One"/>
                <a:hlinkClick r:id="rId15">
                  <a:extLst>
                    <a:ext uri="{A12FA001-AC4F-418D-AE19-62706E023703}">
                      <ahyp:hlinkClr xmlns:ahyp="http://schemas.microsoft.com/office/drawing/2018/hyperlinkcolor" val="tx"/>
                    </a:ext>
                  </a:extLst>
                </a:hlinkClick>
              </a:rPr>
              <a:t>STORYSET</a:t>
            </a:r>
            <a:r>
              <a:rPr lang="en" sz="900" b="1" dirty="0">
                <a:solidFill>
                  <a:schemeClr val="dk1"/>
                </a:solidFill>
                <a:latin typeface="Krona One"/>
                <a:ea typeface="Krona One"/>
                <a:cs typeface="Krona One"/>
                <a:sym typeface="Krona One"/>
              </a:rPr>
              <a:t> | </a:t>
            </a:r>
            <a:r>
              <a:rPr lang="en" sz="900" b="1" dirty="0">
                <a:solidFill>
                  <a:schemeClr val="dk1"/>
                </a:solidFill>
                <a:uFill>
                  <a:noFill/>
                </a:uFill>
                <a:latin typeface="Krona One"/>
                <a:ea typeface="Krona One"/>
                <a:cs typeface="Krona One"/>
                <a:sym typeface="Krona One"/>
                <a:hlinkClick r:id="rId16">
                  <a:extLst>
                    <a:ext uri="{A12FA001-AC4F-418D-AE19-62706E023703}">
                      <ahyp:hlinkClr xmlns:ahyp="http://schemas.microsoft.com/office/drawing/2018/hyperlinkcolor" val="tx"/>
                    </a:ext>
                  </a:extLst>
                </a:hlinkClick>
              </a:rPr>
              <a:t>WEPIK </a:t>
            </a:r>
            <a:r>
              <a:rPr lang="en" sz="900" b="1" dirty="0">
                <a:solidFill>
                  <a:schemeClr val="dk1"/>
                </a:solidFill>
                <a:latin typeface="Krona One"/>
                <a:ea typeface="Krona One"/>
                <a:cs typeface="Krona One"/>
                <a:sym typeface="Krona One"/>
              </a:rPr>
              <a:t>| </a:t>
            </a:r>
            <a:r>
              <a:rPr lang="en" sz="900" b="1" dirty="0">
                <a:solidFill>
                  <a:schemeClr val="dk1"/>
                </a:solidFill>
                <a:uFill>
                  <a:noFill/>
                </a:uFill>
                <a:latin typeface="Krona One"/>
                <a:ea typeface="Krona One"/>
                <a:cs typeface="Krona One"/>
                <a:sym typeface="Krona One"/>
                <a:hlinkClick r:id="rId17">
                  <a:extLst>
                    <a:ext uri="{A12FA001-AC4F-418D-AE19-62706E023703}">
                      <ahyp:hlinkClr xmlns:ahyp="http://schemas.microsoft.com/office/drawing/2018/hyperlinkcolor" val="tx"/>
                    </a:ext>
                  </a:extLst>
                </a:hlinkClick>
              </a:rPr>
              <a:t>VIDEVO</a:t>
            </a:r>
            <a:endParaRPr sz="900" b="1" dirty="0">
              <a:solidFill>
                <a:schemeClr val="dk1"/>
              </a:solidFill>
              <a:latin typeface="Krona One"/>
              <a:ea typeface="Krona One"/>
              <a:cs typeface="Krona One"/>
              <a:sym typeface="Krona One"/>
            </a:endParaRPr>
          </a:p>
        </p:txBody>
      </p:sp>
      <p:sp>
        <p:nvSpPr>
          <p:cNvPr id="353" name="Google Shape;353;p33"/>
          <p:cNvSpPr txBox="1">
            <a:spLocks noGrp="1"/>
          </p:cNvSpPr>
          <p:nvPr>
            <p:ph type="body" idx="1"/>
          </p:nvPr>
        </p:nvSpPr>
        <p:spPr>
          <a:xfrm>
            <a:off x="720000" y="1038913"/>
            <a:ext cx="7704000" cy="34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Deployment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CONTRAIND. &amp; INDICATIONS </a:t>
            </a:r>
            <a:endParaRPr/>
          </a:p>
        </p:txBody>
      </p:sp>
      <p:sp>
        <p:nvSpPr>
          <p:cNvPr id="697" name="Google Shape;697;p51"/>
          <p:cNvSpPr txBox="1">
            <a:spLocks noGrp="1"/>
          </p:cNvSpPr>
          <p:nvPr>
            <p:ph type="subTitle" idx="1"/>
          </p:nvPr>
        </p:nvSpPr>
        <p:spPr>
          <a:xfrm>
            <a:off x="1097944" y="1926147"/>
            <a:ext cx="3291900" cy="42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a:t>CONTRAINDICATIONS</a:t>
            </a:r>
            <a:endParaRPr sz="1600"/>
          </a:p>
        </p:txBody>
      </p:sp>
      <p:sp>
        <p:nvSpPr>
          <p:cNvPr id="698" name="Google Shape;698;p51"/>
          <p:cNvSpPr txBox="1">
            <a:spLocks noGrp="1"/>
          </p:cNvSpPr>
          <p:nvPr>
            <p:ph type="subTitle" idx="2"/>
          </p:nvPr>
        </p:nvSpPr>
        <p:spPr>
          <a:xfrm>
            <a:off x="4751470" y="1926150"/>
            <a:ext cx="3294600" cy="42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a:t>INDICATIONS </a:t>
            </a:r>
            <a:endParaRPr sz="1600"/>
          </a:p>
        </p:txBody>
      </p:sp>
      <p:sp>
        <p:nvSpPr>
          <p:cNvPr id="699" name="Google Shape;699;p51"/>
          <p:cNvSpPr txBox="1">
            <a:spLocks noGrp="1"/>
          </p:cNvSpPr>
          <p:nvPr>
            <p:ph type="subTitle" idx="3"/>
          </p:nvPr>
        </p:nvSpPr>
        <p:spPr>
          <a:xfrm>
            <a:off x="1097930" y="2253015"/>
            <a:ext cx="3291900" cy="2176800"/>
          </a:xfrm>
          <a:prstGeom prst="rect">
            <a:avLst/>
          </a:prstGeom>
        </p:spPr>
        <p:txBody>
          <a:bodyPr spcFirstLastPara="1" wrap="square" lIns="91425" tIns="91425" rIns="91425" bIns="91425" anchor="t" anchorCtr="0">
            <a:noAutofit/>
          </a:bodyPr>
          <a:lstStyle/>
          <a:p>
            <a:pPr marL="182880" lvl="0" indent="-180340" algn="l" rtl="0">
              <a:spcBef>
                <a:spcPts val="0"/>
              </a:spcBef>
              <a:spcAft>
                <a:spcPts val="0"/>
              </a:spcAft>
              <a:buSzPts val="1400"/>
              <a:buChar char="■"/>
            </a:pPr>
            <a:r>
              <a:rPr lang="en"/>
              <a:t>Describe the reasons to stop the treatment here</a:t>
            </a:r>
            <a:endParaRPr/>
          </a:p>
          <a:p>
            <a:pPr marL="182880" lvl="0" indent="-180340" algn="l" rtl="0">
              <a:spcBef>
                <a:spcPts val="0"/>
              </a:spcBef>
              <a:spcAft>
                <a:spcPts val="0"/>
              </a:spcAft>
              <a:buSzPts val="1400"/>
              <a:buChar char="■"/>
            </a:pPr>
            <a:r>
              <a:rPr lang="en"/>
              <a:t>Describe the reasons to stop the treatment here</a:t>
            </a:r>
            <a:endParaRPr/>
          </a:p>
          <a:p>
            <a:pPr marL="182880" lvl="0" indent="-180340" algn="l" rtl="0">
              <a:spcBef>
                <a:spcPts val="0"/>
              </a:spcBef>
              <a:spcAft>
                <a:spcPts val="0"/>
              </a:spcAft>
              <a:buSzPts val="1400"/>
              <a:buChar char="■"/>
            </a:pPr>
            <a:r>
              <a:rPr lang="en"/>
              <a:t>Describe the reasons to stop the treatment here</a:t>
            </a:r>
            <a:endParaRPr/>
          </a:p>
          <a:p>
            <a:pPr marL="182880" lvl="0" indent="-180340" algn="l" rtl="0">
              <a:spcBef>
                <a:spcPts val="0"/>
              </a:spcBef>
              <a:spcAft>
                <a:spcPts val="0"/>
              </a:spcAft>
              <a:buSzPts val="1400"/>
              <a:buChar char="■"/>
            </a:pPr>
            <a:r>
              <a:rPr lang="en"/>
              <a:t>Describe the reasons to stop the treatment here</a:t>
            </a:r>
            <a:endParaRPr/>
          </a:p>
          <a:p>
            <a:pPr marL="182880" lvl="0" indent="-180340" algn="l" rtl="0">
              <a:spcBef>
                <a:spcPts val="0"/>
              </a:spcBef>
              <a:spcAft>
                <a:spcPts val="0"/>
              </a:spcAft>
              <a:buSzPts val="1400"/>
              <a:buChar char="■"/>
            </a:pPr>
            <a:r>
              <a:rPr lang="en"/>
              <a:t>Describe the reasons to stop the treatment here</a:t>
            </a:r>
            <a:endParaRPr/>
          </a:p>
        </p:txBody>
      </p:sp>
      <p:sp>
        <p:nvSpPr>
          <p:cNvPr id="700" name="Google Shape;700;p51"/>
          <p:cNvSpPr txBox="1">
            <a:spLocks noGrp="1"/>
          </p:cNvSpPr>
          <p:nvPr>
            <p:ph type="subTitle" idx="4"/>
          </p:nvPr>
        </p:nvSpPr>
        <p:spPr>
          <a:xfrm>
            <a:off x="4751456" y="2253019"/>
            <a:ext cx="3294600" cy="2176800"/>
          </a:xfrm>
          <a:prstGeom prst="rect">
            <a:avLst/>
          </a:prstGeom>
        </p:spPr>
        <p:txBody>
          <a:bodyPr spcFirstLastPara="1" wrap="square" lIns="91425" tIns="91425" rIns="91425" bIns="91425" anchor="t" anchorCtr="0">
            <a:noAutofit/>
          </a:bodyPr>
          <a:lstStyle/>
          <a:p>
            <a:pPr marL="182880" lvl="0" indent="-180340" algn="l" rtl="0">
              <a:spcBef>
                <a:spcPts val="0"/>
              </a:spcBef>
              <a:spcAft>
                <a:spcPts val="0"/>
              </a:spcAft>
              <a:buSzPts val="1400"/>
              <a:buChar char="■"/>
            </a:pPr>
            <a:r>
              <a:rPr lang="en"/>
              <a:t>Describe the reasons to start the treatment here</a:t>
            </a:r>
            <a:endParaRPr/>
          </a:p>
          <a:p>
            <a:pPr marL="182880" lvl="0" indent="-180340" algn="l" rtl="0">
              <a:spcBef>
                <a:spcPts val="0"/>
              </a:spcBef>
              <a:spcAft>
                <a:spcPts val="0"/>
              </a:spcAft>
              <a:buSzPts val="1400"/>
              <a:buChar char="■"/>
            </a:pPr>
            <a:r>
              <a:rPr lang="en"/>
              <a:t>Describe the reasons to start the treatment here</a:t>
            </a:r>
            <a:endParaRPr/>
          </a:p>
          <a:p>
            <a:pPr marL="182880" lvl="0" indent="-180340" algn="l" rtl="0">
              <a:spcBef>
                <a:spcPts val="0"/>
              </a:spcBef>
              <a:spcAft>
                <a:spcPts val="0"/>
              </a:spcAft>
              <a:buSzPts val="1400"/>
              <a:buChar char="■"/>
            </a:pPr>
            <a:r>
              <a:rPr lang="en"/>
              <a:t>Describe the reasons to start the treatment here</a:t>
            </a:r>
            <a:endParaRPr/>
          </a:p>
          <a:p>
            <a:pPr marL="182880" lvl="0" indent="-180340" algn="l" rtl="0">
              <a:spcBef>
                <a:spcPts val="0"/>
              </a:spcBef>
              <a:spcAft>
                <a:spcPts val="0"/>
              </a:spcAft>
              <a:buSzPts val="1400"/>
              <a:buChar char="■"/>
            </a:pPr>
            <a:r>
              <a:rPr lang="en"/>
              <a:t>Describe the reasons to start the treatment here</a:t>
            </a:r>
            <a:endParaRPr/>
          </a:p>
          <a:p>
            <a:pPr marL="182880" lvl="0" indent="-180340" algn="l" rtl="0">
              <a:spcBef>
                <a:spcPts val="0"/>
              </a:spcBef>
              <a:spcAft>
                <a:spcPts val="0"/>
              </a:spcAft>
              <a:buSzPts val="1400"/>
              <a:buChar char="■"/>
            </a:pPr>
            <a:r>
              <a:rPr lang="en"/>
              <a:t>Describe the reasons to start the treatment here</a:t>
            </a:r>
            <a:endParaRPr/>
          </a:p>
        </p:txBody>
      </p:sp>
      <p:grpSp>
        <p:nvGrpSpPr>
          <p:cNvPr id="701" name="Google Shape;701;p51"/>
          <p:cNvGrpSpPr/>
          <p:nvPr/>
        </p:nvGrpSpPr>
        <p:grpSpPr>
          <a:xfrm>
            <a:off x="2489030" y="1291153"/>
            <a:ext cx="509700" cy="509700"/>
            <a:chOff x="2256025" y="2219338"/>
            <a:chExt cx="509700" cy="509700"/>
          </a:xfrm>
        </p:grpSpPr>
        <p:sp>
          <p:nvSpPr>
            <p:cNvPr id="702" name="Google Shape;702;p51"/>
            <p:cNvSpPr/>
            <p:nvPr/>
          </p:nvSpPr>
          <p:spPr>
            <a:xfrm>
              <a:off x="2256025" y="2219338"/>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 name="Google Shape;703;p51"/>
            <p:cNvGrpSpPr/>
            <p:nvPr/>
          </p:nvGrpSpPr>
          <p:grpSpPr>
            <a:xfrm>
              <a:off x="2373169" y="2294087"/>
              <a:ext cx="275412" cy="360200"/>
              <a:chOff x="2348778" y="2294714"/>
              <a:chExt cx="275412" cy="360200"/>
            </a:xfrm>
          </p:grpSpPr>
          <p:sp>
            <p:nvSpPr>
              <p:cNvPr id="704" name="Google Shape;704;p51"/>
              <p:cNvSpPr/>
              <p:nvPr/>
            </p:nvSpPr>
            <p:spPr>
              <a:xfrm>
                <a:off x="2476366" y="2402172"/>
                <a:ext cx="147824" cy="146978"/>
              </a:xfrm>
              <a:custGeom>
                <a:avLst/>
                <a:gdLst/>
                <a:ahLst/>
                <a:cxnLst/>
                <a:rect l="l" t="t" r="r" b="b"/>
                <a:pathLst>
                  <a:path w="4193" h="4169" extrusionOk="0">
                    <a:moveTo>
                      <a:pt x="2097" y="572"/>
                    </a:moveTo>
                    <a:cubicBezTo>
                      <a:pt x="2906" y="572"/>
                      <a:pt x="3597" y="1263"/>
                      <a:pt x="3597" y="2072"/>
                    </a:cubicBezTo>
                    <a:cubicBezTo>
                      <a:pt x="3597" y="2358"/>
                      <a:pt x="3502" y="2668"/>
                      <a:pt x="3359" y="2906"/>
                    </a:cubicBezTo>
                    <a:lnTo>
                      <a:pt x="1263" y="810"/>
                    </a:lnTo>
                    <a:cubicBezTo>
                      <a:pt x="1501" y="667"/>
                      <a:pt x="1763" y="572"/>
                      <a:pt x="2097" y="572"/>
                    </a:cubicBezTo>
                    <a:close/>
                    <a:moveTo>
                      <a:pt x="858" y="1263"/>
                    </a:moveTo>
                    <a:lnTo>
                      <a:pt x="2930" y="3335"/>
                    </a:lnTo>
                    <a:cubicBezTo>
                      <a:pt x="2692" y="3501"/>
                      <a:pt x="2430" y="3573"/>
                      <a:pt x="2097" y="3573"/>
                    </a:cubicBezTo>
                    <a:cubicBezTo>
                      <a:pt x="1263" y="3573"/>
                      <a:pt x="620" y="2906"/>
                      <a:pt x="620" y="2096"/>
                    </a:cubicBezTo>
                    <a:cubicBezTo>
                      <a:pt x="620" y="1763"/>
                      <a:pt x="715" y="1501"/>
                      <a:pt x="858" y="1263"/>
                    </a:cubicBezTo>
                    <a:close/>
                    <a:moveTo>
                      <a:pt x="2097" y="1"/>
                    </a:moveTo>
                    <a:cubicBezTo>
                      <a:pt x="953" y="1"/>
                      <a:pt x="25" y="953"/>
                      <a:pt x="25" y="2096"/>
                    </a:cubicBezTo>
                    <a:cubicBezTo>
                      <a:pt x="1" y="3215"/>
                      <a:pt x="953" y="4168"/>
                      <a:pt x="2097" y="4168"/>
                    </a:cubicBezTo>
                    <a:cubicBezTo>
                      <a:pt x="3263" y="4168"/>
                      <a:pt x="4192" y="3215"/>
                      <a:pt x="4192" y="2096"/>
                    </a:cubicBezTo>
                    <a:cubicBezTo>
                      <a:pt x="4192" y="929"/>
                      <a:pt x="3240" y="1"/>
                      <a:pt x="20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1"/>
              <p:cNvSpPr/>
              <p:nvPr/>
            </p:nvSpPr>
            <p:spPr>
              <a:xfrm>
                <a:off x="2369755" y="2294714"/>
                <a:ext cx="83977" cy="255246"/>
              </a:xfrm>
              <a:custGeom>
                <a:avLst/>
                <a:gdLst/>
                <a:ahLst/>
                <a:cxnLst/>
                <a:rect l="l" t="t" r="r" b="b"/>
                <a:pathLst>
                  <a:path w="2382" h="7240" extrusionOk="0">
                    <a:moveTo>
                      <a:pt x="929" y="0"/>
                    </a:moveTo>
                    <a:lnTo>
                      <a:pt x="929" y="24"/>
                    </a:lnTo>
                    <a:lnTo>
                      <a:pt x="929" y="2191"/>
                    </a:lnTo>
                    <a:cubicBezTo>
                      <a:pt x="929" y="2429"/>
                      <a:pt x="810" y="2644"/>
                      <a:pt x="596" y="2787"/>
                    </a:cubicBezTo>
                    <a:cubicBezTo>
                      <a:pt x="239" y="3025"/>
                      <a:pt x="0" y="3453"/>
                      <a:pt x="0" y="3882"/>
                    </a:cubicBezTo>
                    <a:lnTo>
                      <a:pt x="0" y="7240"/>
                    </a:lnTo>
                    <a:lnTo>
                      <a:pt x="2382" y="7240"/>
                    </a:lnTo>
                    <a:lnTo>
                      <a:pt x="2382" y="3858"/>
                    </a:lnTo>
                    <a:cubicBezTo>
                      <a:pt x="2382" y="3406"/>
                      <a:pt x="2191" y="3025"/>
                      <a:pt x="1787" y="2763"/>
                    </a:cubicBezTo>
                    <a:cubicBezTo>
                      <a:pt x="1596" y="2644"/>
                      <a:pt x="1453" y="2406"/>
                      <a:pt x="1453" y="2167"/>
                    </a:cubicBezTo>
                    <a:lnTo>
                      <a:pt x="14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1"/>
              <p:cNvSpPr/>
              <p:nvPr/>
            </p:nvSpPr>
            <p:spPr>
              <a:xfrm>
                <a:off x="2348778" y="2570937"/>
                <a:ext cx="127623" cy="83977"/>
              </a:xfrm>
              <a:custGeom>
                <a:avLst/>
                <a:gdLst/>
                <a:ahLst/>
                <a:cxnLst/>
                <a:rect l="l" t="t" r="r" b="b"/>
                <a:pathLst>
                  <a:path w="3620" h="2382" extrusionOk="0">
                    <a:moveTo>
                      <a:pt x="0" y="0"/>
                    </a:moveTo>
                    <a:lnTo>
                      <a:pt x="0" y="596"/>
                    </a:lnTo>
                    <a:lnTo>
                      <a:pt x="1500" y="596"/>
                    </a:lnTo>
                    <a:lnTo>
                      <a:pt x="1500" y="1786"/>
                    </a:lnTo>
                    <a:lnTo>
                      <a:pt x="595" y="1786"/>
                    </a:lnTo>
                    <a:lnTo>
                      <a:pt x="595" y="2382"/>
                    </a:lnTo>
                    <a:lnTo>
                      <a:pt x="2977" y="2382"/>
                    </a:lnTo>
                    <a:lnTo>
                      <a:pt x="2977" y="1786"/>
                    </a:lnTo>
                    <a:lnTo>
                      <a:pt x="2096" y="1786"/>
                    </a:lnTo>
                    <a:lnTo>
                      <a:pt x="2096" y="596"/>
                    </a:lnTo>
                    <a:lnTo>
                      <a:pt x="3620" y="596"/>
                    </a:lnTo>
                    <a:lnTo>
                      <a:pt x="3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 name="Google Shape;707;p51"/>
          <p:cNvGrpSpPr/>
          <p:nvPr/>
        </p:nvGrpSpPr>
        <p:grpSpPr>
          <a:xfrm>
            <a:off x="6143905" y="1291165"/>
            <a:ext cx="509700" cy="509700"/>
            <a:chOff x="645675" y="1592275"/>
            <a:chExt cx="509700" cy="509700"/>
          </a:xfrm>
        </p:grpSpPr>
        <p:sp>
          <p:nvSpPr>
            <p:cNvPr id="708" name="Google Shape;708;p51"/>
            <p:cNvSpPr/>
            <p:nvPr/>
          </p:nvSpPr>
          <p:spPr>
            <a:xfrm>
              <a:off x="645675" y="1592275"/>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 name="Google Shape;709;p51"/>
            <p:cNvGrpSpPr/>
            <p:nvPr/>
          </p:nvGrpSpPr>
          <p:grpSpPr>
            <a:xfrm>
              <a:off x="759452" y="1667871"/>
              <a:ext cx="282146" cy="358508"/>
              <a:chOff x="759473" y="1667885"/>
              <a:chExt cx="282146" cy="358508"/>
            </a:xfrm>
          </p:grpSpPr>
          <p:sp>
            <p:nvSpPr>
              <p:cNvPr id="710" name="Google Shape;710;p51"/>
              <p:cNvSpPr/>
              <p:nvPr/>
            </p:nvSpPr>
            <p:spPr>
              <a:xfrm>
                <a:off x="759473" y="1983558"/>
                <a:ext cx="104989" cy="42835"/>
              </a:xfrm>
              <a:custGeom>
                <a:avLst/>
                <a:gdLst/>
                <a:ahLst/>
                <a:cxnLst/>
                <a:rect l="l" t="t" r="r" b="b"/>
                <a:pathLst>
                  <a:path w="2978" h="1215" extrusionOk="0">
                    <a:moveTo>
                      <a:pt x="0" y="0"/>
                    </a:moveTo>
                    <a:lnTo>
                      <a:pt x="0" y="1215"/>
                    </a:lnTo>
                    <a:lnTo>
                      <a:pt x="2977" y="1215"/>
                    </a:lnTo>
                    <a:lnTo>
                      <a:pt x="2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1"/>
              <p:cNvSpPr/>
              <p:nvPr/>
            </p:nvSpPr>
            <p:spPr>
              <a:xfrm>
                <a:off x="759473" y="1667885"/>
                <a:ext cx="282146" cy="294697"/>
              </a:xfrm>
              <a:custGeom>
                <a:avLst/>
                <a:gdLst/>
                <a:ahLst/>
                <a:cxnLst/>
                <a:rect l="l" t="t" r="r" b="b"/>
                <a:pathLst>
                  <a:path w="8003" h="8359" extrusionOk="0">
                    <a:moveTo>
                      <a:pt x="4573" y="1881"/>
                    </a:moveTo>
                    <a:lnTo>
                      <a:pt x="5001" y="2286"/>
                    </a:lnTo>
                    <a:lnTo>
                      <a:pt x="3596" y="3691"/>
                    </a:lnTo>
                    <a:lnTo>
                      <a:pt x="2787" y="2882"/>
                    </a:lnTo>
                    <a:lnTo>
                      <a:pt x="3215" y="2477"/>
                    </a:lnTo>
                    <a:lnTo>
                      <a:pt x="3596" y="2858"/>
                    </a:lnTo>
                    <a:lnTo>
                      <a:pt x="4573" y="1881"/>
                    </a:lnTo>
                    <a:close/>
                    <a:moveTo>
                      <a:pt x="1191" y="0"/>
                    </a:moveTo>
                    <a:lnTo>
                      <a:pt x="1191" y="6025"/>
                    </a:lnTo>
                    <a:lnTo>
                      <a:pt x="0" y="6025"/>
                    </a:lnTo>
                    <a:lnTo>
                      <a:pt x="0" y="6620"/>
                    </a:lnTo>
                    <a:lnTo>
                      <a:pt x="596" y="6620"/>
                    </a:lnTo>
                    <a:lnTo>
                      <a:pt x="596" y="6906"/>
                    </a:lnTo>
                    <a:cubicBezTo>
                      <a:pt x="596" y="7025"/>
                      <a:pt x="477" y="7168"/>
                      <a:pt x="286" y="7168"/>
                    </a:cubicBezTo>
                    <a:lnTo>
                      <a:pt x="0" y="7168"/>
                    </a:lnTo>
                    <a:lnTo>
                      <a:pt x="0" y="8359"/>
                    </a:lnTo>
                    <a:lnTo>
                      <a:pt x="2977" y="8359"/>
                    </a:lnTo>
                    <a:lnTo>
                      <a:pt x="2977" y="7168"/>
                    </a:lnTo>
                    <a:lnTo>
                      <a:pt x="2668" y="7168"/>
                    </a:lnTo>
                    <a:cubicBezTo>
                      <a:pt x="2501" y="7168"/>
                      <a:pt x="2382" y="7025"/>
                      <a:pt x="2382" y="6882"/>
                    </a:cubicBezTo>
                    <a:lnTo>
                      <a:pt x="2382" y="6573"/>
                    </a:lnTo>
                    <a:lnTo>
                      <a:pt x="2977" y="6573"/>
                    </a:lnTo>
                    <a:lnTo>
                      <a:pt x="2977" y="5978"/>
                    </a:lnTo>
                    <a:lnTo>
                      <a:pt x="1786" y="5978"/>
                    </a:lnTo>
                    <a:lnTo>
                      <a:pt x="1786" y="4787"/>
                    </a:lnTo>
                    <a:lnTo>
                      <a:pt x="8002" y="4787"/>
                    </a:lnTo>
                    <a:lnTo>
                      <a:pt x="6597" y="2715"/>
                    </a:lnTo>
                    <a:lnTo>
                      <a:pt x="8002" y="595"/>
                    </a:lnTo>
                    <a:lnTo>
                      <a:pt x="1786" y="595"/>
                    </a:lnTo>
                    <a:lnTo>
                      <a:pt x="17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15"/>
        <p:cNvGrpSpPr/>
        <p:nvPr/>
      </p:nvGrpSpPr>
      <p:grpSpPr>
        <a:xfrm>
          <a:off x="0" y="0"/>
          <a:ext cx="0" cy="0"/>
          <a:chOff x="0" y="0"/>
          <a:chExt cx="0" cy="0"/>
        </a:xfrm>
      </p:grpSpPr>
      <p:sp>
        <p:nvSpPr>
          <p:cNvPr id="716" name="Google Shape;716;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900"/>
              <a:t>YOU CAN USE THIS GRAPH</a:t>
            </a:r>
            <a:endParaRPr sz="2900"/>
          </a:p>
        </p:txBody>
      </p:sp>
      <p:sp>
        <p:nvSpPr>
          <p:cNvPr id="717" name="Google Shape;717;p52"/>
          <p:cNvSpPr txBox="1">
            <a:spLocks noGrp="1"/>
          </p:cNvSpPr>
          <p:nvPr>
            <p:ph type="title" idx="4294967295"/>
          </p:nvPr>
        </p:nvSpPr>
        <p:spPr>
          <a:xfrm>
            <a:off x="4420592" y="1172663"/>
            <a:ext cx="1925100" cy="41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500">
                <a:solidFill>
                  <a:schemeClr val="lt1"/>
                </a:solidFill>
              </a:rPr>
              <a:t>30%</a:t>
            </a:r>
            <a:endParaRPr sz="2500">
              <a:solidFill>
                <a:schemeClr val="lt1"/>
              </a:solidFill>
            </a:endParaRPr>
          </a:p>
        </p:txBody>
      </p:sp>
      <p:sp>
        <p:nvSpPr>
          <p:cNvPr id="718" name="Google Shape;718;p52"/>
          <p:cNvSpPr txBox="1">
            <a:spLocks noGrp="1"/>
          </p:cNvSpPr>
          <p:nvPr>
            <p:ph type="subTitle" idx="4294967295"/>
          </p:nvPr>
        </p:nvSpPr>
        <p:spPr>
          <a:xfrm>
            <a:off x="4420592" y="1919953"/>
            <a:ext cx="1925100" cy="675300"/>
          </a:xfrm>
          <a:prstGeom prst="rect">
            <a:avLst/>
          </a:prstGeom>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Mercury is quite a small planet</a:t>
            </a:r>
            <a:endParaRPr/>
          </a:p>
        </p:txBody>
      </p:sp>
      <p:sp>
        <p:nvSpPr>
          <p:cNvPr id="719" name="Google Shape;719;p52"/>
          <p:cNvSpPr txBox="1">
            <a:spLocks noGrp="1"/>
          </p:cNvSpPr>
          <p:nvPr>
            <p:ph type="title" idx="4294967295"/>
          </p:nvPr>
        </p:nvSpPr>
        <p:spPr>
          <a:xfrm>
            <a:off x="4420592" y="3040618"/>
            <a:ext cx="1925100" cy="41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500">
                <a:solidFill>
                  <a:schemeClr val="lt1"/>
                </a:solidFill>
              </a:rPr>
              <a:t>40%</a:t>
            </a:r>
            <a:endParaRPr sz="2500">
              <a:solidFill>
                <a:schemeClr val="lt1"/>
              </a:solidFill>
            </a:endParaRPr>
          </a:p>
        </p:txBody>
      </p:sp>
      <p:sp>
        <p:nvSpPr>
          <p:cNvPr id="720" name="Google Shape;720;p52"/>
          <p:cNvSpPr txBox="1">
            <a:spLocks noGrp="1"/>
          </p:cNvSpPr>
          <p:nvPr>
            <p:ph type="subTitle" idx="4294967295"/>
          </p:nvPr>
        </p:nvSpPr>
        <p:spPr>
          <a:xfrm>
            <a:off x="4420592" y="3774797"/>
            <a:ext cx="1925100" cy="675300"/>
          </a:xfrm>
          <a:prstGeom prst="rect">
            <a:avLst/>
          </a:prstGeom>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Jupiter is an enormous planet</a:t>
            </a:r>
            <a:endParaRPr/>
          </a:p>
        </p:txBody>
      </p:sp>
      <p:sp>
        <p:nvSpPr>
          <p:cNvPr id="721" name="Google Shape;721;p52"/>
          <p:cNvSpPr txBox="1">
            <a:spLocks noGrp="1"/>
          </p:cNvSpPr>
          <p:nvPr>
            <p:ph type="title" idx="4294967295"/>
          </p:nvPr>
        </p:nvSpPr>
        <p:spPr>
          <a:xfrm>
            <a:off x="6431126" y="1172668"/>
            <a:ext cx="1922400" cy="41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500">
                <a:solidFill>
                  <a:schemeClr val="lt1"/>
                </a:solidFill>
              </a:rPr>
              <a:t>50%</a:t>
            </a:r>
            <a:endParaRPr sz="2500">
              <a:solidFill>
                <a:schemeClr val="lt1"/>
              </a:solidFill>
            </a:endParaRPr>
          </a:p>
        </p:txBody>
      </p:sp>
      <p:sp>
        <p:nvSpPr>
          <p:cNvPr id="722" name="Google Shape;722;p52"/>
          <p:cNvSpPr txBox="1">
            <a:spLocks noGrp="1"/>
          </p:cNvSpPr>
          <p:nvPr>
            <p:ph type="subTitle" idx="4294967295"/>
          </p:nvPr>
        </p:nvSpPr>
        <p:spPr>
          <a:xfrm>
            <a:off x="6431126" y="1919956"/>
            <a:ext cx="1922400" cy="675300"/>
          </a:xfrm>
          <a:prstGeom prst="rect">
            <a:avLst/>
          </a:prstGeom>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Neptune is far away from us</a:t>
            </a:r>
            <a:endParaRPr/>
          </a:p>
        </p:txBody>
      </p:sp>
      <p:sp>
        <p:nvSpPr>
          <p:cNvPr id="723" name="Google Shape;723;p52"/>
          <p:cNvSpPr txBox="1">
            <a:spLocks noGrp="1"/>
          </p:cNvSpPr>
          <p:nvPr>
            <p:ph type="title" idx="4294967295"/>
          </p:nvPr>
        </p:nvSpPr>
        <p:spPr>
          <a:xfrm>
            <a:off x="6431126" y="3040619"/>
            <a:ext cx="1922400" cy="41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500">
                <a:solidFill>
                  <a:schemeClr val="lt1"/>
                </a:solidFill>
              </a:rPr>
              <a:t>70%</a:t>
            </a:r>
            <a:endParaRPr sz="2500">
              <a:solidFill>
                <a:schemeClr val="lt1"/>
              </a:solidFill>
            </a:endParaRPr>
          </a:p>
        </p:txBody>
      </p:sp>
      <p:sp>
        <p:nvSpPr>
          <p:cNvPr id="724" name="Google Shape;724;p52"/>
          <p:cNvSpPr txBox="1">
            <a:spLocks noGrp="1"/>
          </p:cNvSpPr>
          <p:nvPr>
            <p:ph type="subTitle" idx="4294967295"/>
          </p:nvPr>
        </p:nvSpPr>
        <p:spPr>
          <a:xfrm>
            <a:off x="6431126" y="3774796"/>
            <a:ext cx="1922400" cy="675300"/>
          </a:xfrm>
          <a:prstGeom prst="rect">
            <a:avLst/>
          </a:prstGeom>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Saturn is a gas giant with rings</a:t>
            </a:r>
            <a:endParaRPr/>
          </a:p>
        </p:txBody>
      </p:sp>
      <p:pic>
        <p:nvPicPr>
          <p:cNvPr id="725" name="Google Shape;725;p52">
            <a:hlinkClick r:id="rId3"/>
          </p:cNvPr>
          <p:cNvPicPr preferRelativeResize="0"/>
          <p:nvPr/>
        </p:nvPicPr>
        <p:blipFill>
          <a:blip r:embed="rId4">
            <a:alphaModFix/>
          </a:blip>
          <a:stretch>
            <a:fillRect/>
          </a:stretch>
        </p:blipFill>
        <p:spPr>
          <a:xfrm>
            <a:off x="787021" y="1172666"/>
            <a:ext cx="3365851" cy="2417467"/>
          </a:xfrm>
          <a:prstGeom prst="rect">
            <a:avLst/>
          </a:prstGeom>
          <a:noFill/>
          <a:ln>
            <a:noFill/>
          </a:ln>
        </p:spPr>
      </p:pic>
      <p:sp>
        <p:nvSpPr>
          <p:cNvPr id="726" name="Google Shape;726;p52"/>
          <p:cNvSpPr txBox="1">
            <a:spLocks noGrp="1"/>
          </p:cNvSpPr>
          <p:nvPr>
            <p:ph type="subTitle" idx="4294967295"/>
          </p:nvPr>
        </p:nvSpPr>
        <p:spPr>
          <a:xfrm>
            <a:off x="4418504" y="1589300"/>
            <a:ext cx="1929300" cy="435900"/>
          </a:xfrm>
          <a:prstGeom prst="rect">
            <a:avLst/>
          </a:prstGeom>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latin typeface="Krona One"/>
                <a:ea typeface="Krona One"/>
                <a:cs typeface="Krona One"/>
                <a:sym typeface="Krona One"/>
              </a:rPr>
              <a:t>20XX</a:t>
            </a:r>
            <a:endParaRPr sz="1600" b="1">
              <a:latin typeface="Krona One"/>
              <a:ea typeface="Krona One"/>
              <a:cs typeface="Krona One"/>
              <a:sym typeface="Krona One"/>
            </a:endParaRPr>
          </a:p>
        </p:txBody>
      </p:sp>
      <p:sp>
        <p:nvSpPr>
          <p:cNvPr id="727" name="Google Shape;727;p52"/>
          <p:cNvSpPr txBox="1">
            <a:spLocks noGrp="1"/>
          </p:cNvSpPr>
          <p:nvPr>
            <p:ph type="subTitle" idx="4294967295"/>
          </p:nvPr>
        </p:nvSpPr>
        <p:spPr>
          <a:xfrm>
            <a:off x="6427679" y="1589300"/>
            <a:ext cx="1929300" cy="435900"/>
          </a:xfrm>
          <a:prstGeom prst="rect">
            <a:avLst/>
          </a:prstGeom>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latin typeface="Krona One"/>
                <a:ea typeface="Krona One"/>
                <a:cs typeface="Krona One"/>
                <a:sym typeface="Krona One"/>
              </a:rPr>
              <a:t>20XX</a:t>
            </a:r>
            <a:endParaRPr sz="1600" b="1">
              <a:latin typeface="Krona One"/>
              <a:ea typeface="Krona One"/>
              <a:cs typeface="Krona One"/>
              <a:sym typeface="Krona One"/>
            </a:endParaRPr>
          </a:p>
        </p:txBody>
      </p:sp>
      <p:sp>
        <p:nvSpPr>
          <p:cNvPr id="728" name="Google Shape;728;p52"/>
          <p:cNvSpPr txBox="1">
            <a:spLocks noGrp="1"/>
          </p:cNvSpPr>
          <p:nvPr>
            <p:ph type="subTitle" idx="4294967295"/>
          </p:nvPr>
        </p:nvSpPr>
        <p:spPr>
          <a:xfrm>
            <a:off x="4418504" y="3450700"/>
            <a:ext cx="1929300" cy="435900"/>
          </a:xfrm>
          <a:prstGeom prst="rect">
            <a:avLst/>
          </a:prstGeom>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latin typeface="Krona One"/>
                <a:ea typeface="Krona One"/>
                <a:cs typeface="Krona One"/>
                <a:sym typeface="Krona One"/>
              </a:rPr>
              <a:t>20XX</a:t>
            </a:r>
            <a:endParaRPr sz="1600" b="1">
              <a:latin typeface="Krona One"/>
              <a:ea typeface="Krona One"/>
              <a:cs typeface="Krona One"/>
              <a:sym typeface="Krona One"/>
            </a:endParaRPr>
          </a:p>
        </p:txBody>
      </p:sp>
      <p:sp>
        <p:nvSpPr>
          <p:cNvPr id="729" name="Google Shape;729;p52"/>
          <p:cNvSpPr txBox="1">
            <a:spLocks noGrp="1"/>
          </p:cNvSpPr>
          <p:nvPr>
            <p:ph type="subTitle" idx="4294967295"/>
          </p:nvPr>
        </p:nvSpPr>
        <p:spPr>
          <a:xfrm>
            <a:off x="6427679" y="3450700"/>
            <a:ext cx="1929300" cy="435900"/>
          </a:xfrm>
          <a:prstGeom prst="rect">
            <a:avLst/>
          </a:prstGeom>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latin typeface="Krona One"/>
                <a:ea typeface="Krona One"/>
                <a:cs typeface="Krona One"/>
                <a:sym typeface="Krona One"/>
              </a:rPr>
              <a:t>20XX</a:t>
            </a:r>
            <a:endParaRPr sz="1600" b="1">
              <a:latin typeface="Krona One"/>
              <a:ea typeface="Krona One"/>
              <a:cs typeface="Krona One"/>
              <a:sym typeface="Krona One"/>
            </a:endParaRPr>
          </a:p>
        </p:txBody>
      </p:sp>
      <p:sp>
        <p:nvSpPr>
          <p:cNvPr id="730" name="Google Shape;730;p52"/>
          <p:cNvSpPr txBox="1"/>
          <p:nvPr/>
        </p:nvSpPr>
        <p:spPr>
          <a:xfrm>
            <a:off x="787396" y="3745075"/>
            <a:ext cx="3365100" cy="77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Comfortaa"/>
                <a:ea typeface="Comfortaa"/>
                <a:cs typeface="Comfortaa"/>
                <a:sym typeface="Comfortaa"/>
              </a:rPr>
              <a:t>Follow the link in the graph to modify its data and then paste the new one here. </a:t>
            </a:r>
            <a:r>
              <a:rPr lang="en" sz="1200" b="1">
                <a:solidFill>
                  <a:schemeClr val="dk1"/>
                </a:solidFill>
                <a:uFill>
                  <a:noFill/>
                </a:uFill>
                <a:latin typeface="Comfortaa"/>
                <a:ea typeface="Comfortaa"/>
                <a:cs typeface="Comfortaa"/>
                <a:sym typeface="Comfortaa"/>
                <a:hlinkClick r:id="rId5">
                  <a:extLst>
                    <a:ext uri="{A12FA001-AC4F-418D-AE19-62706E023703}">
                      <ahyp:hlinkClr xmlns:ahyp="http://schemas.microsoft.com/office/drawing/2018/hyperlinkcolor" val="tx"/>
                    </a:ext>
                  </a:extLst>
                </a:hlinkClick>
              </a:rPr>
              <a:t>For more info, click here</a:t>
            </a:r>
            <a:endParaRPr sz="1200" b="1">
              <a:solidFill>
                <a:schemeClr val="dk1"/>
              </a:solidFill>
              <a:latin typeface="Comfortaa"/>
              <a:ea typeface="Comfortaa"/>
              <a:cs typeface="Comfortaa"/>
              <a:sym typeface="Comfortaa"/>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sp>
        <p:nvSpPr>
          <p:cNvPr id="735" name="Google Shape;735;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900"/>
              <a:t>POST-PREVENTION</a:t>
            </a:r>
            <a:endParaRPr sz="2900"/>
          </a:p>
        </p:txBody>
      </p:sp>
      <p:sp>
        <p:nvSpPr>
          <p:cNvPr id="736" name="Google Shape;736;p53"/>
          <p:cNvSpPr txBox="1">
            <a:spLocks noGrp="1"/>
          </p:cNvSpPr>
          <p:nvPr>
            <p:ph type="subTitle" idx="4294967295"/>
          </p:nvPr>
        </p:nvSpPr>
        <p:spPr>
          <a:xfrm>
            <a:off x="3570750" y="1895508"/>
            <a:ext cx="2002500" cy="42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900" b="1">
                <a:latin typeface="Krona One"/>
                <a:ea typeface="Krona One"/>
                <a:cs typeface="Krona One"/>
                <a:sym typeface="Krona One"/>
              </a:rPr>
              <a:t>IMMUNITY</a:t>
            </a:r>
            <a:endParaRPr sz="1900" b="1">
              <a:latin typeface="Krona One"/>
              <a:ea typeface="Krona One"/>
              <a:cs typeface="Krona One"/>
              <a:sym typeface="Krona One"/>
            </a:endParaRPr>
          </a:p>
        </p:txBody>
      </p:sp>
      <p:sp>
        <p:nvSpPr>
          <p:cNvPr id="737" name="Google Shape;737;p53"/>
          <p:cNvSpPr txBox="1">
            <a:spLocks noGrp="1"/>
          </p:cNvSpPr>
          <p:nvPr>
            <p:ph type="subTitle" idx="4294967295"/>
          </p:nvPr>
        </p:nvSpPr>
        <p:spPr>
          <a:xfrm>
            <a:off x="1097460" y="2834983"/>
            <a:ext cx="2005200" cy="42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900" b="1">
                <a:latin typeface="Krona One"/>
                <a:ea typeface="Krona One"/>
                <a:cs typeface="Krona One"/>
                <a:sym typeface="Krona One"/>
              </a:rPr>
              <a:t>INNATE</a:t>
            </a:r>
            <a:endParaRPr sz="1900" b="1">
              <a:latin typeface="Krona One"/>
              <a:ea typeface="Krona One"/>
              <a:cs typeface="Krona One"/>
              <a:sym typeface="Krona One"/>
            </a:endParaRPr>
          </a:p>
        </p:txBody>
      </p:sp>
      <p:sp>
        <p:nvSpPr>
          <p:cNvPr id="738" name="Google Shape;738;p53"/>
          <p:cNvSpPr txBox="1">
            <a:spLocks noGrp="1"/>
          </p:cNvSpPr>
          <p:nvPr>
            <p:ph type="subTitle" idx="4294967295"/>
          </p:nvPr>
        </p:nvSpPr>
        <p:spPr>
          <a:xfrm>
            <a:off x="3569398" y="2834983"/>
            <a:ext cx="2002500" cy="42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900" b="1">
                <a:latin typeface="Krona One"/>
                <a:ea typeface="Krona One"/>
                <a:cs typeface="Krona One"/>
                <a:sym typeface="Krona One"/>
              </a:rPr>
              <a:t>ADAPTIVE</a:t>
            </a:r>
            <a:endParaRPr sz="1900" b="1">
              <a:latin typeface="Krona One"/>
              <a:ea typeface="Krona One"/>
              <a:cs typeface="Krona One"/>
              <a:sym typeface="Krona One"/>
            </a:endParaRPr>
          </a:p>
        </p:txBody>
      </p:sp>
      <p:sp>
        <p:nvSpPr>
          <p:cNvPr id="739" name="Google Shape;739;p53"/>
          <p:cNvSpPr txBox="1">
            <a:spLocks noGrp="1"/>
          </p:cNvSpPr>
          <p:nvPr>
            <p:ph type="subTitle" idx="4294967295"/>
          </p:nvPr>
        </p:nvSpPr>
        <p:spPr>
          <a:xfrm>
            <a:off x="6044040" y="2834983"/>
            <a:ext cx="2002500" cy="42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900" b="1">
                <a:latin typeface="Krona One"/>
                <a:ea typeface="Krona One"/>
                <a:cs typeface="Krona One"/>
                <a:sym typeface="Krona One"/>
              </a:rPr>
              <a:t>PASSIVE</a:t>
            </a:r>
            <a:endParaRPr sz="1900" b="1">
              <a:latin typeface="Krona One"/>
              <a:ea typeface="Krona One"/>
              <a:cs typeface="Krona One"/>
              <a:sym typeface="Krona One"/>
            </a:endParaRPr>
          </a:p>
        </p:txBody>
      </p:sp>
      <p:sp>
        <p:nvSpPr>
          <p:cNvPr id="740" name="Google Shape;740;p53"/>
          <p:cNvSpPr txBox="1">
            <a:spLocks noGrp="1"/>
          </p:cNvSpPr>
          <p:nvPr>
            <p:ph type="subTitle" idx="4294967295"/>
          </p:nvPr>
        </p:nvSpPr>
        <p:spPr>
          <a:xfrm>
            <a:off x="1098650" y="3157651"/>
            <a:ext cx="2002800" cy="83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741" name="Google Shape;741;p53"/>
          <p:cNvSpPr txBox="1">
            <a:spLocks noGrp="1"/>
          </p:cNvSpPr>
          <p:nvPr>
            <p:ph type="subTitle" idx="4294967295"/>
          </p:nvPr>
        </p:nvSpPr>
        <p:spPr>
          <a:xfrm>
            <a:off x="3569395" y="3157655"/>
            <a:ext cx="2002500" cy="83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742" name="Google Shape;742;p53"/>
          <p:cNvSpPr txBox="1">
            <a:spLocks noGrp="1"/>
          </p:cNvSpPr>
          <p:nvPr>
            <p:ph type="subTitle" idx="4294967295"/>
          </p:nvPr>
        </p:nvSpPr>
        <p:spPr>
          <a:xfrm>
            <a:off x="6044044" y="3157655"/>
            <a:ext cx="2002500" cy="83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cxnSp>
        <p:nvCxnSpPr>
          <p:cNvPr id="743" name="Google Shape;743;p53"/>
          <p:cNvCxnSpPr>
            <a:stCxn id="736" idx="2"/>
            <a:endCxn id="738" idx="0"/>
          </p:cNvCxnSpPr>
          <p:nvPr/>
        </p:nvCxnSpPr>
        <p:spPr>
          <a:xfrm rot="5400000">
            <a:off x="4312500" y="2575608"/>
            <a:ext cx="517500" cy="1500"/>
          </a:xfrm>
          <a:prstGeom prst="bentConnector3">
            <a:avLst>
              <a:gd name="adj1" fmla="val 49988"/>
            </a:avLst>
          </a:prstGeom>
          <a:noFill/>
          <a:ln w="9525" cap="flat" cmpd="sng">
            <a:solidFill>
              <a:schemeClr val="dk1"/>
            </a:solidFill>
            <a:prstDash val="solid"/>
            <a:round/>
            <a:headEnd type="none" w="med" len="med"/>
            <a:tailEnd type="none" w="med" len="med"/>
          </a:ln>
        </p:spPr>
      </p:cxnSp>
      <p:cxnSp>
        <p:nvCxnSpPr>
          <p:cNvPr id="744" name="Google Shape;744;p53"/>
          <p:cNvCxnSpPr>
            <a:stCxn id="736" idx="2"/>
            <a:endCxn id="739" idx="0"/>
          </p:cNvCxnSpPr>
          <p:nvPr/>
        </p:nvCxnSpPr>
        <p:spPr>
          <a:xfrm rot="-5400000" flipH="1">
            <a:off x="5549850" y="1339758"/>
            <a:ext cx="517500" cy="2473200"/>
          </a:xfrm>
          <a:prstGeom prst="bentConnector3">
            <a:avLst>
              <a:gd name="adj1" fmla="val 49988"/>
            </a:avLst>
          </a:prstGeom>
          <a:noFill/>
          <a:ln w="9525" cap="flat" cmpd="sng">
            <a:solidFill>
              <a:schemeClr val="dk1"/>
            </a:solidFill>
            <a:prstDash val="solid"/>
            <a:round/>
            <a:headEnd type="none" w="med" len="med"/>
            <a:tailEnd type="none" w="med" len="med"/>
          </a:ln>
        </p:spPr>
      </p:cxnSp>
      <p:cxnSp>
        <p:nvCxnSpPr>
          <p:cNvPr id="745" name="Google Shape;745;p53"/>
          <p:cNvCxnSpPr>
            <a:stCxn id="736" idx="2"/>
            <a:endCxn id="737" idx="0"/>
          </p:cNvCxnSpPr>
          <p:nvPr/>
        </p:nvCxnSpPr>
        <p:spPr>
          <a:xfrm rot="5400000">
            <a:off x="3077250" y="1340358"/>
            <a:ext cx="517500" cy="2472000"/>
          </a:xfrm>
          <a:prstGeom prst="bentConnector3">
            <a:avLst>
              <a:gd name="adj1" fmla="val 49988"/>
            </a:avLst>
          </a:prstGeom>
          <a:noFill/>
          <a:ln w="9525" cap="flat" cmpd="sng">
            <a:solidFill>
              <a:schemeClr val="dk1"/>
            </a:solidFill>
            <a:prstDash val="solid"/>
            <a:round/>
            <a:headEnd type="none" w="med" len="med"/>
            <a:tailEnd type="none" w="med" len="med"/>
          </a:ln>
        </p:spPr>
      </p:cxnSp>
      <p:grpSp>
        <p:nvGrpSpPr>
          <p:cNvPr id="746" name="Google Shape;746;p53"/>
          <p:cNvGrpSpPr/>
          <p:nvPr/>
        </p:nvGrpSpPr>
        <p:grpSpPr>
          <a:xfrm>
            <a:off x="4315792" y="1291498"/>
            <a:ext cx="509700" cy="509700"/>
            <a:chOff x="5476725" y="4058913"/>
            <a:chExt cx="509700" cy="509700"/>
          </a:xfrm>
        </p:grpSpPr>
        <p:sp>
          <p:nvSpPr>
            <p:cNvPr id="747" name="Google Shape;747;p53"/>
            <p:cNvSpPr/>
            <p:nvPr/>
          </p:nvSpPr>
          <p:spPr>
            <a:xfrm>
              <a:off x="5476725" y="40589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 name="Google Shape;748;p53"/>
            <p:cNvGrpSpPr/>
            <p:nvPr/>
          </p:nvGrpSpPr>
          <p:grpSpPr>
            <a:xfrm>
              <a:off x="5614846" y="4133222"/>
              <a:ext cx="233459" cy="361082"/>
              <a:chOff x="5619369" y="4176507"/>
              <a:chExt cx="233459" cy="361082"/>
            </a:xfrm>
          </p:grpSpPr>
          <p:sp>
            <p:nvSpPr>
              <p:cNvPr id="749" name="Google Shape;749;p53"/>
              <p:cNvSpPr/>
              <p:nvPr/>
            </p:nvSpPr>
            <p:spPr>
              <a:xfrm>
                <a:off x="5747838" y="4284000"/>
                <a:ext cx="104989" cy="83977"/>
              </a:xfrm>
              <a:custGeom>
                <a:avLst/>
                <a:gdLst/>
                <a:ahLst/>
                <a:cxnLst/>
                <a:rect l="l" t="t" r="r" b="b"/>
                <a:pathLst>
                  <a:path w="2978" h="2382" extrusionOk="0">
                    <a:moveTo>
                      <a:pt x="0" y="0"/>
                    </a:moveTo>
                    <a:lnTo>
                      <a:pt x="0" y="596"/>
                    </a:lnTo>
                    <a:lnTo>
                      <a:pt x="596" y="596"/>
                    </a:lnTo>
                    <a:lnTo>
                      <a:pt x="596" y="881"/>
                    </a:lnTo>
                    <a:cubicBezTo>
                      <a:pt x="596" y="1072"/>
                      <a:pt x="453" y="1191"/>
                      <a:pt x="310" y="1191"/>
                    </a:cubicBezTo>
                    <a:lnTo>
                      <a:pt x="0" y="1191"/>
                    </a:lnTo>
                    <a:lnTo>
                      <a:pt x="0" y="2382"/>
                    </a:lnTo>
                    <a:lnTo>
                      <a:pt x="2977" y="2382"/>
                    </a:lnTo>
                    <a:lnTo>
                      <a:pt x="2977" y="1191"/>
                    </a:lnTo>
                    <a:lnTo>
                      <a:pt x="2691" y="1191"/>
                    </a:lnTo>
                    <a:cubicBezTo>
                      <a:pt x="2501" y="1191"/>
                      <a:pt x="2382" y="1048"/>
                      <a:pt x="2382" y="881"/>
                    </a:cubicBezTo>
                    <a:lnTo>
                      <a:pt x="2382" y="596"/>
                    </a:lnTo>
                    <a:lnTo>
                      <a:pt x="2977" y="596"/>
                    </a:lnTo>
                    <a:lnTo>
                      <a:pt x="2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3"/>
              <p:cNvSpPr/>
              <p:nvPr/>
            </p:nvSpPr>
            <p:spPr>
              <a:xfrm>
                <a:off x="5747838" y="4388954"/>
                <a:ext cx="104989" cy="41989"/>
              </a:xfrm>
              <a:custGeom>
                <a:avLst/>
                <a:gdLst/>
                <a:ahLst/>
                <a:cxnLst/>
                <a:rect l="l" t="t" r="r" b="b"/>
                <a:pathLst>
                  <a:path w="2978" h="1191" extrusionOk="0">
                    <a:moveTo>
                      <a:pt x="0" y="0"/>
                    </a:moveTo>
                    <a:lnTo>
                      <a:pt x="0" y="1191"/>
                    </a:lnTo>
                    <a:lnTo>
                      <a:pt x="2977" y="1191"/>
                    </a:lnTo>
                    <a:lnTo>
                      <a:pt x="2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3"/>
              <p:cNvSpPr/>
              <p:nvPr/>
            </p:nvSpPr>
            <p:spPr>
              <a:xfrm>
                <a:off x="5642038" y="4176507"/>
                <a:ext cx="84013" cy="255281"/>
              </a:xfrm>
              <a:custGeom>
                <a:avLst/>
                <a:gdLst/>
                <a:ahLst/>
                <a:cxnLst/>
                <a:rect l="l" t="t" r="r" b="b"/>
                <a:pathLst>
                  <a:path w="2383" h="7241" extrusionOk="0">
                    <a:moveTo>
                      <a:pt x="930" y="1"/>
                    </a:moveTo>
                    <a:lnTo>
                      <a:pt x="930" y="2192"/>
                    </a:lnTo>
                    <a:cubicBezTo>
                      <a:pt x="930" y="2430"/>
                      <a:pt x="810" y="2621"/>
                      <a:pt x="596" y="2787"/>
                    </a:cubicBezTo>
                    <a:cubicBezTo>
                      <a:pt x="239" y="3025"/>
                      <a:pt x="1" y="3430"/>
                      <a:pt x="1" y="3883"/>
                    </a:cubicBezTo>
                    <a:lnTo>
                      <a:pt x="1" y="7241"/>
                    </a:lnTo>
                    <a:lnTo>
                      <a:pt x="2382" y="7241"/>
                    </a:lnTo>
                    <a:lnTo>
                      <a:pt x="2382" y="3883"/>
                    </a:lnTo>
                    <a:cubicBezTo>
                      <a:pt x="2382" y="3430"/>
                      <a:pt x="2168" y="3049"/>
                      <a:pt x="1787" y="2787"/>
                    </a:cubicBezTo>
                    <a:cubicBezTo>
                      <a:pt x="1573" y="2668"/>
                      <a:pt x="1453" y="2430"/>
                      <a:pt x="1453" y="2192"/>
                    </a:cubicBezTo>
                    <a:lnTo>
                      <a:pt x="14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3"/>
              <p:cNvSpPr/>
              <p:nvPr/>
            </p:nvSpPr>
            <p:spPr>
              <a:xfrm>
                <a:off x="5619369" y="4452730"/>
                <a:ext cx="127658" cy="84859"/>
              </a:xfrm>
              <a:custGeom>
                <a:avLst/>
                <a:gdLst/>
                <a:ahLst/>
                <a:cxnLst/>
                <a:rect l="l" t="t" r="r" b="b"/>
                <a:pathLst>
                  <a:path w="3621" h="2407" extrusionOk="0">
                    <a:moveTo>
                      <a:pt x="1" y="1"/>
                    </a:moveTo>
                    <a:lnTo>
                      <a:pt x="1" y="596"/>
                    </a:lnTo>
                    <a:lnTo>
                      <a:pt x="1525" y="596"/>
                    </a:lnTo>
                    <a:lnTo>
                      <a:pt x="1525" y="1811"/>
                    </a:lnTo>
                    <a:lnTo>
                      <a:pt x="644" y="1811"/>
                    </a:lnTo>
                    <a:lnTo>
                      <a:pt x="644" y="2406"/>
                    </a:lnTo>
                    <a:lnTo>
                      <a:pt x="3025" y="2406"/>
                    </a:lnTo>
                    <a:lnTo>
                      <a:pt x="3025" y="1811"/>
                    </a:lnTo>
                    <a:lnTo>
                      <a:pt x="2120" y="1811"/>
                    </a:lnTo>
                    <a:lnTo>
                      <a:pt x="2120" y="596"/>
                    </a:lnTo>
                    <a:lnTo>
                      <a:pt x="3621" y="596"/>
                    </a:lnTo>
                    <a:lnTo>
                      <a:pt x="36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56"/>
        <p:cNvGrpSpPr/>
        <p:nvPr/>
      </p:nvGrpSpPr>
      <p:grpSpPr>
        <a:xfrm>
          <a:off x="0" y="0"/>
          <a:ext cx="0" cy="0"/>
          <a:chOff x="0" y="0"/>
          <a:chExt cx="0" cy="0"/>
        </a:xfrm>
      </p:grpSpPr>
      <p:sp>
        <p:nvSpPr>
          <p:cNvPr id="757" name="Google Shape;757;p54"/>
          <p:cNvSpPr txBox="1">
            <a:spLocks noGrp="1"/>
          </p:cNvSpPr>
          <p:nvPr>
            <p:ph type="title"/>
          </p:nvPr>
        </p:nvSpPr>
        <p:spPr>
          <a:xfrm>
            <a:off x="715100" y="706172"/>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_9h 55m 23s</a:t>
            </a:r>
            <a:endParaRPr/>
          </a:p>
        </p:txBody>
      </p:sp>
      <p:sp>
        <p:nvSpPr>
          <p:cNvPr id="758" name="Google Shape;758;p54"/>
          <p:cNvSpPr txBox="1">
            <a:spLocks noGrp="1"/>
          </p:cNvSpPr>
          <p:nvPr>
            <p:ph type="subTitle" idx="1"/>
          </p:nvPr>
        </p:nvSpPr>
        <p:spPr>
          <a:xfrm>
            <a:off x="715100" y="1464173"/>
            <a:ext cx="4696800" cy="3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Jupiter’s rotation period</a:t>
            </a:r>
            <a:endParaRPr/>
          </a:p>
        </p:txBody>
      </p:sp>
      <p:sp>
        <p:nvSpPr>
          <p:cNvPr id="759" name="Google Shape;759;p54"/>
          <p:cNvSpPr txBox="1">
            <a:spLocks noGrp="1"/>
          </p:cNvSpPr>
          <p:nvPr>
            <p:ph type="title" idx="2"/>
          </p:nvPr>
        </p:nvSpPr>
        <p:spPr>
          <a:xfrm>
            <a:off x="2223600" y="2003878"/>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_333,000</a:t>
            </a:r>
            <a:endParaRPr/>
          </a:p>
        </p:txBody>
      </p:sp>
      <p:sp>
        <p:nvSpPr>
          <p:cNvPr id="760" name="Google Shape;760;p54"/>
          <p:cNvSpPr txBox="1">
            <a:spLocks noGrp="1"/>
          </p:cNvSpPr>
          <p:nvPr>
            <p:ph type="subTitle" idx="3"/>
          </p:nvPr>
        </p:nvSpPr>
        <p:spPr>
          <a:xfrm>
            <a:off x="2223600" y="2764450"/>
            <a:ext cx="4696800" cy="3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761" name="Google Shape;761;p54"/>
          <p:cNvSpPr txBox="1">
            <a:spLocks noGrp="1"/>
          </p:cNvSpPr>
          <p:nvPr>
            <p:ph type="title" idx="4"/>
          </p:nvPr>
        </p:nvSpPr>
        <p:spPr>
          <a:xfrm>
            <a:off x="3732100" y="330158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_386,000 km</a:t>
            </a:r>
            <a:endParaRPr/>
          </a:p>
        </p:txBody>
      </p:sp>
      <p:sp>
        <p:nvSpPr>
          <p:cNvPr id="762" name="Google Shape;762;p54"/>
          <p:cNvSpPr txBox="1">
            <a:spLocks noGrp="1"/>
          </p:cNvSpPr>
          <p:nvPr>
            <p:ph type="subTitle" idx="5"/>
          </p:nvPr>
        </p:nvSpPr>
        <p:spPr>
          <a:xfrm>
            <a:off x="3732100" y="4064728"/>
            <a:ext cx="4696800" cy="3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between Earth and the Moon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66"/>
        <p:cNvGrpSpPr/>
        <p:nvPr/>
      </p:nvGrpSpPr>
      <p:grpSpPr>
        <a:xfrm>
          <a:off x="0" y="0"/>
          <a:ext cx="0" cy="0"/>
          <a:chOff x="0" y="0"/>
          <a:chExt cx="0" cy="0"/>
        </a:xfrm>
      </p:grpSpPr>
      <p:sp>
        <p:nvSpPr>
          <p:cNvPr id="767" name="Google Shape;767;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900"/>
              <a:t>CASE TIMELINE</a:t>
            </a:r>
            <a:endParaRPr sz="2900"/>
          </a:p>
        </p:txBody>
      </p:sp>
      <p:sp>
        <p:nvSpPr>
          <p:cNvPr id="768" name="Google Shape;768;p55"/>
          <p:cNvSpPr txBox="1"/>
          <p:nvPr/>
        </p:nvSpPr>
        <p:spPr>
          <a:xfrm>
            <a:off x="728628" y="1921137"/>
            <a:ext cx="1764900" cy="82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Comfortaa"/>
                <a:ea typeface="Comfortaa"/>
                <a:cs typeface="Comfortaa"/>
                <a:sym typeface="Comfortaa"/>
              </a:rPr>
              <a:t>Venus is the second planet from the Sun</a:t>
            </a:r>
            <a:endParaRPr>
              <a:solidFill>
                <a:schemeClr val="dk1"/>
              </a:solidFill>
              <a:latin typeface="Comfortaa"/>
              <a:ea typeface="Comfortaa"/>
              <a:cs typeface="Comfortaa"/>
              <a:sym typeface="Comfortaa"/>
            </a:endParaRPr>
          </a:p>
        </p:txBody>
      </p:sp>
      <p:sp>
        <p:nvSpPr>
          <p:cNvPr id="769" name="Google Shape;769;p55"/>
          <p:cNvSpPr txBox="1"/>
          <p:nvPr/>
        </p:nvSpPr>
        <p:spPr>
          <a:xfrm>
            <a:off x="2668720" y="1926687"/>
            <a:ext cx="1764900" cy="81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Comfortaa"/>
                <a:ea typeface="Comfortaa"/>
                <a:cs typeface="Comfortaa"/>
                <a:sym typeface="Comfortaa"/>
              </a:rPr>
              <a:t>Mercury is the closest planet to the Sun</a:t>
            </a:r>
            <a:endParaRPr>
              <a:solidFill>
                <a:schemeClr val="dk1"/>
              </a:solidFill>
              <a:latin typeface="Comfortaa"/>
              <a:ea typeface="Comfortaa"/>
              <a:cs typeface="Comfortaa"/>
              <a:sym typeface="Comfortaa"/>
            </a:endParaRPr>
          </a:p>
        </p:txBody>
      </p:sp>
      <p:sp>
        <p:nvSpPr>
          <p:cNvPr id="770" name="Google Shape;770;p55"/>
          <p:cNvSpPr txBox="1"/>
          <p:nvPr/>
        </p:nvSpPr>
        <p:spPr>
          <a:xfrm>
            <a:off x="4608812" y="1921137"/>
            <a:ext cx="1768500" cy="82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Comfortaa"/>
                <a:ea typeface="Comfortaa"/>
                <a:cs typeface="Comfortaa"/>
                <a:sym typeface="Comfortaa"/>
              </a:rPr>
              <a:t>Despite being red, Mars is a cold place</a:t>
            </a:r>
            <a:endParaRPr>
              <a:solidFill>
                <a:schemeClr val="dk1"/>
              </a:solidFill>
              <a:latin typeface="Comfortaa"/>
              <a:ea typeface="Comfortaa"/>
              <a:cs typeface="Comfortaa"/>
              <a:sym typeface="Comfortaa"/>
            </a:endParaRPr>
          </a:p>
        </p:txBody>
      </p:sp>
      <p:sp>
        <p:nvSpPr>
          <p:cNvPr id="771" name="Google Shape;771;p55"/>
          <p:cNvSpPr txBox="1"/>
          <p:nvPr/>
        </p:nvSpPr>
        <p:spPr>
          <a:xfrm>
            <a:off x="6552503" y="1926687"/>
            <a:ext cx="1764900" cy="81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Comfortaa"/>
                <a:ea typeface="Comfortaa"/>
                <a:cs typeface="Comfortaa"/>
                <a:sym typeface="Comfortaa"/>
              </a:rPr>
              <a:t>Neptune is very far away from the Sun</a:t>
            </a:r>
            <a:endParaRPr>
              <a:solidFill>
                <a:schemeClr val="dk1"/>
              </a:solidFill>
              <a:latin typeface="Comfortaa"/>
              <a:ea typeface="Comfortaa"/>
              <a:cs typeface="Comfortaa"/>
              <a:sym typeface="Comfortaa"/>
            </a:endParaRPr>
          </a:p>
        </p:txBody>
      </p:sp>
      <p:grpSp>
        <p:nvGrpSpPr>
          <p:cNvPr id="772" name="Google Shape;772;p55"/>
          <p:cNvGrpSpPr/>
          <p:nvPr/>
        </p:nvGrpSpPr>
        <p:grpSpPr>
          <a:xfrm>
            <a:off x="5238212" y="1339394"/>
            <a:ext cx="509700" cy="509700"/>
            <a:chOff x="4671550" y="3453063"/>
            <a:chExt cx="509700" cy="509700"/>
          </a:xfrm>
        </p:grpSpPr>
        <p:sp>
          <p:nvSpPr>
            <p:cNvPr id="773" name="Google Shape;773;p55"/>
            <p:cNvSpPr/>
            <p:nvPr/>
          </p:nvSpPr>
          <p:spPr>
            <a:xfrm>
              <a:off x="4671550" y="345306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 name="Google Shape;774;p55"/>
            <p:cNvGrpSpPr/>
            <p:nvPr/>
          </p:nvGrpSpPr>
          <p:grpSpPr>
            <a:xfrm>
              <a:off x="4744608" y="3528641"/>
              <a:ext cx="363585" cy="358543"/>
              <a:chOff x="4732357" y="3550489"/>
              <a:chExt cx="363585" cy="358543"/>
            </a:xfrm>
          </p:grpSpPr>
          <p:sp>
            <p:nvSpPr>
              <p:cNvPr id="775" name="Google Shape;775;p55"/>
              <p:cNvSpPr/>
              <p:nvPr/>
            </p:nvSpPr>
            <p:spPr>
              <a:xfrm>
                <a:off x="4817991" y="3634431"/>
                <a:ext cx="63001" cy="63001"/>
              </a:xfrm>
              <a:custGeom>
                <a:avLst/>
                <a:gdLst/>
                <a:ahLst/>
                <a:cxnLst/>
                <a:rect l="l" t="t" r="r" b="b"/>
                <a:pathLst>
                  <a:path w="1787" h="1787" extrusionOk="0">
                    <a:moveTo>
                      <a:pt x="596" y="1"/>
                    </a:moveTo>
                    <a:lnTo>
                      <a:pt x="596" y="287"/>
                    </a:lnTo>
                    <a:cubicBezTo>
                      <a:pt x="596" y="691"/>
                      <a:pt x="358" y="1001"/>
                      <a:pt x="1" y="1120"/>
                    </a:cubicBezTo>
                    <a:lnTo>
                      <a:pt x="1" y="1787"/>
                    </a:lnTo>
                    <a:lnTo>
                      <a:pt x="1787" y="1787"/>
                    </a:lnTo>
                    <a:lnTo>
                      <a:pt x="1787" y="1120"/>
                    </a:lnTo>
                    <a:cubicBezTo>
                      <a:pt x="1429" y="1049"/>
                      <a:pt x="1191" y="691"/>
                      <a:pt x="1191" y="287"/>
                    </a:cubicBezTo>
                    <a:lnTo>
                      <a:pt x="11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5"/>
              <p:cNvSpPr/>
              <p:nvPr/>
            </p:nvSpPr>
            <p:spPr>
              <a:xfrm>
                <a:off x="4817991" y="3719254"/>
                <a:ext cx="63001" cy="21012"/>
              </a:xfrm>
              <a:custGeom>
                <a:avLst/>
                <a:gdLst/>
                <a:ahLst/>
                <a:cxnLst/>
                <a:rect l="l" t="t" r="r" b="b"/>
                <a:pathLst>
                  <a:path w="1787" h="596" extrusionOk="0">
                    <a:moveTo>
                      <a:pt x="1" y="0"/>
                    </a:moveTo>
                    <a:lnTo>
                      <a:pt x="1" y="595"/>
                    </a:lnTo>
                    <a:lnTo>
                      <a:pt x="1787" y="595"/>
                    </a:lnTo>
                    <a:lnTo>
                      <a:pt x="17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5"/>
              <p:cNvSpPr/>
              <p:nvPr/>
            </p:nvSpPr>
            <p:spPr>
              <a:xfrm>
                <a:off x="4732357" y="3550489"/>
                <a:ext cx="363585" cy="358543"/>
              </a:xfrm>
              <a:custGeom>
                <a:avLst/>
                <a:gdLst/>
                <a:ahLst/>
                <a:cxnLst/>
                <a:rect l="l" t="t" r="r" b="b"/>
                <a:pathLst>
                  <a:path w="10313" h="10170" extrusionOk="0">
                    <a:moveTo>
                      <a:pt x="8407" y="1786"/>
                    </a:moveTo>
                    <a:lnTo>
                      <a:pt x="8407" y="2382"/>
                    </a:lnTo>
                    <a:lnTo>
                      <a:pt x="5430" y="2382"/>
                    </a:lnTo>
                    <a:lnTo>
                      <a:pt x="5430" y="1786"/>
                    </a:lnTo>
                    <a:close/>
                    <a:moveTo>
                      <a:pt x="8407" y="2977"/>
                    </a:moveTo>
                    <a:lnTo>
                      <a:pt x="8407" y="3572"/>
                    </a:lnTo>
                    <a:lnTo>
                      <a:pt x="5430" y="3572"/>
                    </a:lnTo>
                    <a:lnTo>
                      <a:pt x="5430" y="2977"/>
                    </a:lnTo>
                    <a:close/>
                    <a:moveTo>
                      <a:pt x="8407" y="4192"/>
                    </a:moveTo>
                    <a:lnTo>
                      <a:pt x="8407" y="4787"/>
                    </a:lnTo>
                    <a:lnTo>
                      <a:pt x="5430" y="4787"/>
                    </a:lnTo>
                    <a:lnTo>
                      <a:pt x="5430" y="4192"/>
                    </a:lnTo>
                    <a:close/>
                    <a:moveTo>
                      <a:pt x="4811" y="1786"/>
                    </a:moveTo>
                    <a:lnTo>
                      <a:pt x="4811" y="2382"/>
                    </a:lnTo>
                    <a:lnTo>
                      <a:pt x="4216" y="2382"/>
                    </a:lnTo>
                    <a:lnTo>
                      <a:pt x="4216" y="2668"/>
                    </a:lnTo>
                    <a:cubicBezTo>
                      <a:pt x="4216" y="2858"/>
                      <a:pt x="4358" y="2977"/>
                      <a:pt x="4501" y="2977"/>
                    </a:cubicBezTo>
                    <a:lnTo>
                      <a:pt x="4811" y="2977"/>
                    </a:lnTo>
                    <a:lnTo>
                      <a:pt x="4811" y="5954"/>
                    </a:lnTo>
                    <a:lnTo>
                      <a:pt x="1834" y="5954"/>
                    </a:lnTo>
                    <a:lnTo>
                      <a:pt x="1834" y="2977"/>
                    </a:lnTo>
                    <a:lnTo>
                      <a:pt x="2120" y="2977"/>
                    </a:lnTo>
                    <a:cubicBezTo>
                      <a:pt x="2310" y="2977"/>
                      <a:pt x="2430" y="2834"/>
                      <a:pt x="2430" y="2668"/>
                    </a:cubicBezTo>
                    <a:lnTo>
                      <a:pt x="2430" y="2382"/>
                    </a:lnTo>
                    <a:lnTo>
                      <a:pt x="1834" y="2382"/>
                    </a:lnTo>
                    <a:lnTo>
                      <a:pt x="1834" y="1786"/>
                    </a:lnTo>
                    <a:close/>
                    <a:moveTo>
                      <a:pt x="8407" y="5382"/>
                    </a:moveTo>
                    <a:lnTo>
                      <a:pt x="8407" y="5978"/>
                    </a:lnTo>
                    <a:lnTo>
                      <a:pt x="5430" y="5978"/>
                    </a:lnTo>
                    <a:lnTo>
                      <a:pt x="5430" y="5382"/>
                    </a:lnTo>
                    <a:close/>
                    <a:moveTo>
                      <a:pt x="7240" y="7764"/>
                    </a:moveTo>
                    <a:lnTo>
                      <a:pt x="7383" y="8359"/>
                    </a:lnTo>
                    <a:lnTo>
                      <a:pt x="2811" y="8359"/>
                    </a:lnTo>
                    <a:lnTo>
                      <a:pt x="2930" y="7764"/>
                    </a:lnTo>
                    <a:close/>
                    <a:moveTo>
                      <a:pt x="0" y="0"/>
                    </a:moveTo>
                    <a:lnTo>
                      <a:pt x="0" y="7764"/>
                    </a:lnTo>
                    <a:lnTo>
                      <a:pt x="2358" y="7764"/>
                    </a:lnTo>
                    <a:lnTo>
                      <a:pt x="2239" y="8359"/>
                    </a:lnTo>
                    <a:lnTo>
                      <a:pt x="1239" y="8359"/>
                    </a:lnTo>
                    <a:lnTo>
                      <a:pt x="1239" y="8955"/>
                    </a:lnTo>
                    <a:lnTo>
                      <a:pt x="2096" y="8955"/>
                    </a:lnTo>
                    <a:lnTo>
                      <a:pt x="1858" y="10050"/>
                    </a:lnTo>
                    <a:lnTo>
                      <a:pt x="2453" y="10169"/>
                    </a:lnTo>
                    <a:lnTo>
                      <a:pt x="2715" y="8955"/>
                    </a:lnTo>
                    <a:lnTo>
                      <a:pt x="7573" y="8955"/>
                    </a:lnTo>
                    <a:lnTo>
                      <a:pt x="7835" y="10169"/>
                    </a:lnTo>
                    <a:lnTo>
                      <a:pt x="8431" y="10050"/>
                    </a:lnTo>
                    <a:lnTo>
                      <a:pt x="8193" y="8978"/>
                    </a:lnTo>
                    <a:lnTo>
                      <a:pt x="9050" y="8978"/>
                    </a:lnTo>
                    <a:lnTo>
                      <a:pt x="9050" y="8383"/>
                    </a:lnTo>
                    <a:lnTo>
                      <a:pt x="8074" y="8383"/>
                    </a:lnTo>
                    <a:lnTo>
                      <a:pt x="7954" y="7788"/>
                    </a:lnTo>
                    <a:lnTo>
                      <a:pt x="10312" y="7788"/>
                    </a:lnTo>
                    <a:lnTo>
                      <a:pt x="10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8" name="Google Shape;778;p55"/>
          <p:cNvGrpSpPr/>
          <p:nvPr/>
        </p:nvGrpSpPr>
        <p:grpSpPr>
          <a:xfrm>
            <a:off x="3296320" y="1339394"/>
            <a:ext cx="509700" cy="509700"/>
            <a:chOff x="2256025" y="3453063"/>
            <a:chExt cx="509700" cy="509700"/>
          </a:xfrm>
        </p:grpSpPr>
        <p:sp>
          <p:nvSpPr>
            <p:cNvPr id="779" name="Google Shape;779;p55"/>
            <p:cNvSpPr/>
            <p:nvPr/>
          </p:nvSpPr>
          <p:spPr>
            <a:xfrm>
              <a:off x="2256025" y="345306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 name="Google Shape;780;p55"/>
            <p:cNvGrpSpPr/>
            <p:nvPr/>
          </p:nvGrpSpPr>
          <p:grpSpPr>
            <a:xfrm>
              <a:off x="2362681" y="3527812"/>
              <a:ext cx="296389" cy="360200"/>
              <a:chOff x="2338290" y="3549660"/>
              <a:chExt cx="296389" cy="360200"/>
            </a:xfrm>
          </p:grpSpPr>
          <p:sp>
            <p:nvSpPr>
              <p:cNvPr id="781" name="Google Shape;781;p55"/>
              <p:cNvSpPr/>
              <p:nvPr/>
            </p:nvSpPr>
            <p:spPr>
              <a:xfrm>
                <a:off x="2402947" y="3549660"/>
                <a:ext cx="167109" cy="153677"/>
              </a:xfrm>
              <a:custGeom>
                <a:avLst/>
                <a:gdLst/>
                <a:ahLst/>
                <a:cxnLst/>
                <a:rect l="l" t="t" r="r" b="b"/>
                <a:pathLst>
                  <a:path w="4740" h="4359" extrusionOk="0">
                    <a:moveTo>
                      <a:pt x="1786" y="2406"/>
                    </a:moveTo>
                    <a:lnTo>
                      <a:pt x="1786" y="3001"/>
                    </a:lnTo>
                    <a:lnTo>
                      <a:pt x="1191" y="3001"/>
                    </a:lnTo>
                    <a:lnTo>
                      <a:pt x="1191" y="2406"/>
                    </a:lnTo>
                    <a:close/>
                    <a:moveTo>
                      <a:pt x="3572" y="2406"/>
                    </a:moveTo>
                    <a:lnTo>
                      <a:pt x="3572" y="3001"/>
                    </a:lnTo>
                    <a:lnTo>
                      <a:pt x="2977" y="3001"/>
                    </a:lnTo>
                    <a:lnTo>
                      <a:pt x="2977" y="2406"/>
                    </a:lnTo>
                    <a:close/>
                    <a:moveTo>
                      <a:pt x="2358" y="0"/>
                    </a:moveTo>
                    <a:cubicBezTo>
                      <a:pt x="1072" y="0"/>
                      <a:pt x="0" y="1072"/>
                      <a:pt x="0" y="2406"/>
                    </a:cubicBezTo>
                    <a:lnTo>
                      <a:pt x="0" y="4192"/>
                    </a:lnTo>
                    <a:lnTo>
                      <a:pt x="0" y="4358"/>
                    </a:lnTo>
                    <a:cubicBezTo>
                      <a:pt x="708" y="3856"/>
                      <a:pt x="1546" y="3595"/>
                      <a:pt x="2432" y="3595"/>
                    </a:cubicBezTo>
                    <a:cubicBezTo>
                      <a:pt x="2471" y="3595"/>
                      <a:pt x="2510" y="3595"/>
                      <a:pt x="2548" y="3596"/>
                    </a:cubicBezTo>
                    <a:cubicBezTo>
                      <a:pt x="3358" y="3644"/>
                      <a:pt x="4096" y="3906"/>
                      <a:pt x="4739" y="4358"/>
                    </a:cubicBezTo>
                    <a:lnTo>
                      <a:pt x="4739" y="4192"/>
                    </a:lnTo>
                    <a:lnTo>
                      <a:pt x="4739" y="2406"/>
                    </a:lnTo>
                    <a:cubicBezTo>
                      <a:pt x="4739" y="1096"/>
                      <a:pt x="3668" y="0"/>
                      <a:pt x="2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5"/>
              <p:cNvSpPr/>
              <p:nvPr/>
            </p:nvSpPr>
            <p:spPr>
              <a:xfrm>
                <a:off x="2407143" y="3696533"/>
                <a:ext cx="159529" cy="84894"/>
              </a:xfrm>
              <a:custGeom>
                <a:avLst/>
                <a:gdLst/>
                <a:ahLst/>
                <a:cxnLst/>
                <a:rect l="l" t="t" r="r" b="b"/>
                <a:pathLst>
                  <a:path w="4525" h="2408" extrusionOk="0">
                    <a:moveTo>
                      <a:pt x="2667" y="740"/>
                    </a:moveTo>
                    <a:lnTo>
                      <a:pt x="3072" y="1169"/>
                    </a:lnTo>
                    <a:cubicBezTo>
                      <a:pt x="2834" y="1407"/>
                      <a:pt x="2548" y="1526"/>
                      <a:pt x="2239" y="1526"/>
                    </a:cubicBezTo>
                    <a:cubicBezTo>
                      <a:pt x="1953" y="1526"/>
                      <a:pt x="1620" y="1407"/>
                      <a:pt x="1405" y="1169"/>
                    </a:cubicBezTo>
                    <a:lnTo>
                      <a:pt x="1834" y="740"/>
                    </a:lnTo>
                    <a:cubicBezTo>
                      <a:pt x="1953" y="859"/>
                      <a:pt x="2108" y="919"/>
                      <a:pt x="2260" y="919"/>
                    </a:cubicBezTo>
                    <a:cubicBezTo>
                      <a:pt x="2411" y="919"/>
                      <a:pt x="2560" y="859"/>
                      <a:pt x="2667" y="740"/>
                    </a:cubicBezTo>
                    <a:close/>
                    <a:moveTo>
                      <a:pt x="2301" y="1"/>
                    </a:moveTo>
                    <a:cubicBezTo>
                      <a:pt x="1436" y="1"/>
                      <a:pt x="641" y="285"/>
                      <a:pt x="0" y="812"/>
                    </a:cubicBezTo>
                    <a:cubicBezTo>
                      <a:pt x="310" y="1740"/>
                      <a:pt x="1215" y="2407"/>
                      <a:pt x="2263" y="2407"/>
                    </a:cubicBezTo>
                    <a:cubicBezTo>
                      <a:pt x="3287" y="2407"/>
                      <a:pt x="4192" y="1740"/>
                      <a:pt x="4525" y="812"/>
                    </a:cubicBezTo>
                    <a:cubicBezTo>
                      <a:pt x="3930" y="335"/>
                      <a:pt x="3168" y="26"/>
                      <a:pt x="2405" y="2"/>
                    </a:cubicBezTo>
                    <a:cubicBezTo>
                      <a:pt x="2371" y="1"/>
                      <a:pt x="2336" y="1"/>
                      <a:pt x="2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5"/>
              <p:cNvSpPr/>
              <p:nvPr/>
            </p:nvSpPr>
            <p:spPr>
              <a:xfrm>
                <a:off x="2465913" y="3802368"/>
                <a:ext cx="41989" cy="52918"/>
              </a:xfrm>
              <a:custGeom>
                <a:avLst/>
                <a:gdLst/>
                <a:ahLst/>
                <a:cxnLst/>
                <a:rect l="l" t="t" r="r" b="b"/>
                <a:pathLst>
                  <a:path w="1191" h="1501" extrusionOk="0">
                    <a:moveTo>
                      <a:pt x="0" y="1"/>
                    </a:moveTo>
                    <a:lnTo>
                      <a:pt x="0" y="905"/>
                    </a:lnTo>
                    <a:cubicBezTo>
                      <a:pt x="0" y="1239"/>
                      <a:pt x="262" y="1501"/>
                      <a:pt x="596" y="1501"/>
                    </a:cubicBezTo>
                    <a:cubicBezTo>
                      <a:pt x="905" y="1501"/>
                      <a:pt x="1191" y="1263"/>
                      <a:pt x="1191" y="905"/>
                    </a:cubicBezTo>
                    <a:lnTo>
                      <a:pt x="11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5"/>
              <p:cNvSpPr/>
              <p:nvPr/>
            </p:nvSpPr>
            <p:spPr>
              <a:xfrm>
                <a:off x="2338290" y="3803214"/>
                <a:ext cx="104989" cy="106646"/>
              </a:xfrm>
              <a:custGeom>
                <a:avLst/>
                <a:gdLst/>
                <a:ahLst/>
                <a:cxnLst/>
                <a:rect l="l" t="t" r="r" b="b"/>
                <a:pathLst>
                  <a:path w="2978" h="3025" extrusionOk="0">
                    <a:moveTo>
                      <a:pt x="2096" y="0"/>
                    </a:moveTo>
                    <a:cubicBezTo>
                      <a:pt x="929" y="0"/>
                      <a:pt x="0" y="953"/>
                      <a:pt x="0" y="2096"/>
                    </a:cubicBezTo>
                    <a:lnTo>
                      <a:pt x="0" y="3025"/>
                    </a:lnTo>
                    <a:lnTo>
                      <a:pt x="2977" y="3025"/>
                    </a:lnTo>
                    <a:lnTo>
                      <a:pt x="2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2528878" y="3802368"/>
                <a:ext cx="104989" cy="106646"/>
              </a:xfrm>
              <a:custGeom>
                <a:avLst/>
                <a:gdLst/>
                <a:ahLst/>
                <a:cxnLst/>
                <a:rect l="l" t="t" r="r" b="b"/>
                <a:pathLst>
                  <a:path w="2978" h="3025" extrusionOk="0">
                    <a:moveTo>
                      <a:pt x="0" y="1"/>
                    </a:moveTo>
                    <a:lnTo>
                      <a:pt x="0" y="3025"/>
                    </a:lnTo>
                    <a:lnTo>
                      <a:pt x="2977" y="3025"/>
                    </a:lnTo>
                    <a:lnTo>
                      <a:pt x="2977" y="2096"/>
                    </a:lnTo>
                    <a:cubicBezTo>
                      <a:pt x="2977" y="929"/>
                      <a:pt x="2025" y="1"/>
                      <a:pt x="8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5"/>
              <p:cNvSpPr/>
              <p:nvPr/>
            </p:nvSpPr>
            <p:spPr>
              <a:xfrm>
                <a:off x="2465913" y="3872067"/>
                <a:ext cx="41989" cy="37793"/>
              </a:xfrm>
              <a:custGeom>
                <a:avLst/>
                <a:gdLst/>
                <a:ahLst/>
                <a:cxnLst/>
                <a:rect l="l" t="t" r="r" b="b"/>
                <a:pathLst>
                  <a:path w="1191" h="1072" extrusionOk="0">
                    <a:moveTo>
                      <a:pt x="0" y="0"/>
                    </a:moveTo>
                    <a:lnTo>
                      <a:pt x="0" y="1072"/>
                    </a:lnTo>
                    <a:lnTo>
                      <a:pt x="1191" y="1072"/>
                    </a:lnTo>
                    <a:lnTo>
                      <a:pt x="1191" y="0"/>
                    </a:lnTo>
                    <a:cubicBezTo>
                      <a:pt x="1000" y="95"/>
                      <a:pt x="786" y="167"/>
                      <a:pt x="596" y="167"/>
                    </a:cubicBezTo>
                    <a:cubicBezTo>
                      <a:pt x="381" y="167"/>
                      <a:pt x="167" y="119"/>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5"/>
              <p:cNvSpPr/>
              <p:nvPr/>
            </p:nvSpPr>
            <p:spPr>
              <a:xfrm>
                <a:off x="2550701" y="3549660"/>
                <a:ext cx="83977" cy="126812"/>
              </a:xfrm>
              <a:custGeom>
                <a:avLst/>
                <a:gdLst/>
                <a:ahLst/>
                <a:cxnLst/>
                <a:rect l="l" t="t" r="r" b="b"/>
                <a:pathLst>
                  <a:path w="2382" h="3597" extrusionOk="0">
                    <a:moveTo>
                      <a:pt x="286" y="0"/>
                    </a:moveTo>
                    <a:cubicBezTo>
                      <a:pt x="191" y="0"/>
                      <a:pt x="120" y="0"/>
                      <a:pt x="0" y="24"/>
                    </a:cubicBezTo>
                    <a:cubicBezTo>
                      <a:pt x="715" y="572"/>
                      <a:pt x="1191" y="1453"/>
                      <a:pt x="1191" y="2406"/>
                    </a:cubicBezTo>
                    <a:lnTo>
                      <a:pt x="1191" y="3596"/>
                    </a:lnTo>
                    <a:cubicBezTo>
                      <a:pt x="1834" y="3596"/>
                      <a:pt x="2382" y="3072"/>
                      <a:pt x="2382" y="2406"/>
                    </a:cubicBezTo>
                    <a:cubicBezTo>
                      <a:pt x="2382" y="1977"/>
                      <a:pt x="2144" y="1572"/>
                      <a:pt x="1787" y="1382"/>
                    </a:cubicBezTo>
                    <a:cubicBezTo>
                      <a:pt x="1715" y="596"/>
                      <a:pt x="1072" y="0"/>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5"/>
              <p:cNvSpPr/>
              <p:nvPr/>
            </p:nvSpPr>
            <p:spPr>
              <a:xfrm>
                <a:off x="2339982" y="3549660"/>
                <a:ext cx="83977" cy="126812"/>
              </a:xfrm>
              <a:custGeom>
                <a:avLst/>
                <a:gdLst/>
                <a:ahLst/>
                <a:cxnLst/>
                <a:rect l="l" t="t" r="r" b="b"/>
                <a:pathLst>
                  <a:path w="2382" h="3597" extrusionOk="0">
                    <a:moveTo>
                      <a:pt x="2072" y="0"/>
                    </a:moveTo>
                    <a:cubicBezTo>
                      <a:pt x="1310" y="0"/>
                      <a:pt x="643" y="596"/>
                      <a:pt x="595" y="1382"/>
                    </a:cubicBezTo>
                    <a:cubicBezTo>
                      <a:pt x="238" y="1572"/>
                      <a:pt x="0" y="2001"/>
                      <a:pt x="0" y="2406"/>
                    </a:cubicBezTo>
                    <a:cubicBezTo>
                      <a:pt x="0" y="3072"/>
                      <a:pt x="500" y="3573"/>
                      <a:pt x="1191" y="3596"/>
                    </a:cubicBezTo>
                    <a:lnTo>
                      <a:pt x="1191" y="2406"/>
                    </a:lnTo>
                    <a:cubicBezTo>
                      <a:pt x="1191" y="1453"/>
                      <a:pt x="1667" y="572"/>
                      <a:pt x="2382" y="24"/>
                    </a:cubicBezTo>
                    <a:cubicBezTo>
                      <a:pt x="2286" y="0"/>
                      <a:pt x="2191" y="0"/>
                      <a:pt x="2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 name="Google Shape;789;p55"/>
          <p:cNvGrpSpPr/>
          <p:nvPr/>
        </p:nvGrpSpPr>
        <p:grpSpPr>
          <a:xfrm>
            <a:off x="7180103" y="1339394"/>
            <a:ext cx="509700" cy="509700"/>
            <a:chOff x="1450850" y="2847213"/>
            <a:chExt cx="509700" cy="509700"/>
          </a:xfrm>
        </p:grpSpPr>
        <p:sp>
          <p:nvSpPr>
            <p:cNvPr id="790" name="Google Shape;790;p55"/>
            <p:cNvSpPr/>
            <p:nvPr/>
          </p:nvSpPr>
          <p:spPr>
            <a:xfrm>
              <a:off x="1450850" y="28472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 name="Google Shape;791;p55"/>
            <p:cNvGrpSpPr/>
            <p:nvPr/>
          </p:nvGrpSpPr>
          <p:grpSpPr>
            <a:xfrm>
              <a:off x="1547000" y="2921962"/>
              <a:ext cx="317401" cy="360200"/>
              <a:chOff x="1539856" y="2922390"/>
              <a:chExt cx="317401" cy="360200"/>
            </a:xfrm>
          </p:grpSpPr>
          <p:sp>
            <p:nvSpPr>
              <p:cNvPr id="792" name="Google Shape;792;p55"/>
              <p:cNvSpPr/>
              <p:nvPr/>
            </p:nvSpPr>
            <p:spPr>
              <a:xfrm>
                <a:off x="1667444" y="3028190"/>
                <a:ext cx="63036" cy="63001"/>
              </a:xfrm>
              <a:custGeom>
                <a:avLst/>
                <a:gdLst/>
                <a:ahLst/>
                <a:cxnLst/>
                <a:rect l="l" t="t" r="r" b="b"/>
                <a:pathLst>
                  <a:path w="1788" h="1787" extrusionOk="0">
                    <a:moveTo>
                      <a:pt x="596" y="0"/>
                    </a:moveTo>
                    <a:lnTo>
                      <a:pt x="596" y="310"/>
                    </a:lnTo>
                    <a:cubicBezTo>
                      <a:pt x="596" y="691"/>
                      <a:pt x="358" y="1000"/>
                      <a:pt x="1" y="1143"/>
                    </a:cubicBezTo>
                    <a:lnTo>
                      <a:pt x="1" y="1786"/>
                    </a:lnTo>
                    <a:lnTo>
                      <a:pt x="1787" y="1786"/>
                    </a:lnTo>
                    <a:lnTo>
                      <a:pt x="1787" y="1143"/>
                    </a:lnTo>
                    <a:cubicBezTo>
                      <a:pt x="1430" y="1000"/>
                      <a:pt x="1192" y="691"/>
                      <a:pt x="1192" y="310"/>
                    </a:cubicBezTo>
                    <a:lnTo>
                      <a:pt x="11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5"/>
              <p:cNvSpPr/>
              <p:nvPr/>
            </p:nvSpPr>
            <p:spPr>
              <a:xfrm>
                <a:off x="1602821" y="2985355"/>
                <a:ext cx="190624" cy="225879"/>
              </a:xfrm>
              <a:custGeom>
                <a:avLst/>
                <a:gdLst/>
                <a:ahLst/>
                <a:cxnLst/>
                <a:rect l="l" t="t" r="r" b="b"/>
                <a:pathLst>
                  <a:path w="5407" h="6407" extrusionOk="0">
                    <a:moveTo>
                      <a:pt x="4215" y="620"/>
                    </a:moveTo>
                    <a:lnTo>
                      <a:pt x="4215" y="1215"/>
                    </a:lnTo>
                    <a:lnTo>
                      <a:pt x="3620" y="1215"/>
                    </a:lnTo>
                    <a:lnTo>
                      <a:pt x="3620" y="1525"/>
                    </a:lnTo>
                    <a:cubicBezTo>
                      <a:pt x="3620" y="1691"/>
                      <a:pt x="3763" y="1810"/>
                      <a:pt x="3906" y="1810"/>
                    </a:cubicBezTo>
                    <a:lnTo>
                      <a:pt x="4215" y="1810"/>
                    </a:lnTo>
                    <a:lnTo>
                      <a:pt x="4215" y="4787"/>
                    </a:lnTo>
                    <a:lnTo>
                      <a:pt x="1239" y="4787"/>
                    </a:lnTo>
                    <a:lnTo>
                      <a:pt x="1239" y="1810"/>
                    </a:lnTo>
                    <a:lnTo>
                      <a:pt x="1524" y="1810"/>
                    </a:lnTo>
                    <a:cubicBezTo>
                      <a:pt x="1715" y="1810"/>
                      <a:pt x="1834" y="1667"/>
                      <a:pt x="1834" y="1525"/>
                    </a:cubicBezTo>
                    <a:lnTo>
                      <a:pt x="1834" y="1215"/>
                    </a:lnTo>
                    <a:lnTo>
                      <a:pt x="1239" y="1215"/>
                    </a:lnTo>
                    <a:lnTo>
                      <a:pt x="1239" y="620"/>
                    </a:lnTo>
                    <a:close/>
                    <a:moveTo>
                      <a:pt x="1524" y="0"/>
                    </a:moveTo>
                    <a:lnTo>
                      <a:pt x="0" y="1525"/>
                    </a:lnTo>
                    <a:lnTo>
                      <a:pt x="0" y="1715"/>
                    </a:lnTo>
                    <a:cubicBezTo>
                      <a:pt x="48" y="3668"/>
                      <a:pt x="1048" y="5454"/>
                      <a:pt x="2715" y="6407"/>
                    </a:cubicBezTo>
                    <a:cubicBezTo>
                      <a:pt x="4382" y="5454"/>
                      <a:pt x="5406" y="3668"/>
                      <a:pt x="5406" y="1715"/>
                    </a:cubicBezTo>
                    <a:lnTo>
                      <a:pt x="5406" y="1525"/>
                    </a:lnTo>
                    <a:lnTo>
                      <a:pt x="3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5"/>
              <p:cNvSpPr/>
              <p:nvPr/>
            </p:nvSpPr>
            <p:spPr>
              <a:xfrm>
                <a:off x="1667444" y="3112132"/>
                <a:ext cx="63036" cy="21012"/>
              </a:xfrm>
              <a:custGeom>
                <a:avLst/>
                <a:gdLst/>
                <a:ahLst/>
                <a:cxnLst/>
                <a:rect l="l" t="t" r="r" b="b"/>
                <a:pathLst>
                  <a:path w="1788" h="596" extrusionOk="0">
                    <a:moveTo>
                      <a:pt x="1" y="0"/>
                    </a:moveTo>
                    <a:lnTo>
                      <a:pt x="1" y="596"/>
                    </a:lnTo>
                    <a:lnTo>
                      <a:pt x="1787" y="596"/>
                    </a:lnTo>
                    <a:lnTo>
                      <a:pt x="17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5"/>
              <p:cNvSpPr/>
              <p:nvPr/>
            </p:nvSpPr>
            <p:spPr>
              <a:xfrm>
                <a:off x="1539856" y="2922390"/>
                <a:ext cx="317401" cy="360200"/>
              </a:xfrm>
              <a:custGeom>
                <a:avLst/>
                <a:gdLst/>
                <a:ahLst/>
                <a:cxnLst/>
                <a:rect l="l" t="t" r="r" b="b"/>
                <a:pathLst>
                  <a:path w="9003" h="10217" extrusionOk="0">
                    <a:moveTo>
                      <a:pt x="5930" y="1191"/>
                    </a:moveTo>
                    <a:lnTo>
                      <a:pt x="7811" y="3072"/>
                    </a:lnTo>
                    <a:lnTo>
                      <a:pt x="7811" y="3501"/>
                    </a:lnTo>
                    <a:cubicBezTo>
                      <a:pt x="7811" y="5716"/>
                      <a:pt x="6597" y="7740"/>
                      <a:pt x="4644" y="8788"/>
                    </a:cubicBezTo>
                    <a:lnTo>
                      <a:pt x="4501" y="8859"/>
                    </a:lnTo>
                    <a:lnTo>
                      <a:pt x="4358" y="8788"/>
                    </a:lnTo>
                    <a:cubicBezTo>
                      <a:pt x="2429" y="7740"/>
                      <a:pt x="1191" y="5692"/>
                      <a:pt x="1191" y="3501"/>
                    </a:cubicBezTo>
                    <a:lnTo>
                      <a:pt x="1191" y="3072"/>
                    </a:lnTo>
                    <a:lnTo>
                      <a:pt x="3072" y="1191"/>
                    </a:lnTo>
                    <a:close/>
                    <a:moveTo>
                      <a:pt x="2596" y="0"/>
                    </a:moveTo>
                    <a:lnTo>
                      <a:pt x="48" y="2549"/>
                    </a:lnTo>
                    <a:lnTo>
                      <a:pt x="48" y="3501"/>
                    </a:lnTo>
                    <a:lnTo>
                      <a:pt x="0" y="3501"/>
                    </a:lnTo>
                    <a:cubicBezTo>
                      <a:pt x="0" y="6383"/>
                      <a:pt x="1739" y="9026"/>
                      <a:pt x="4382" y="10145"/>
                    </a:cubicBezTo>
                    <a:lnTo>
                      <a:pt x="4501" y="10217"/>
                    </a:lnTo>
                    <a:lnTo>
                      <a:pt x="4620" y="10145"/>
                    </a:lnTo>
                    <a:cubicBezTo>
                      <a:pt x="7264" y="9026"/>
                      <a:pt x="9002" y="6359"/>
                      <a:pt x="9002" y="3501"/>
                    </a:cubicBezTo>
                    <a:lnTo>
                      <a:pt x="9002" y="2549"/>
                    </a:lnTo>
                    <a:lnTo>
                      <a:pt x="64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 name="Google Shape;796;p55"/>
          <p:cNvGrpSpPr/>
          <p:nvPr/>
        </p:nvGrpSpPr>
        <p:grpSpPr>
          <a:xfrm>
            <a:off x="1356228" y="1339394"/>
            <a:ext cx="509700" cy="509700"/>
            <a:chOff x="5476725" y="1592275"/>
            <a:chExt cx="509700" cy="509700"/>
          </a:xfrm>
        </p:grpSpPr>
        <p:sp>
          <p:nvSpPr>
            <p:cNvPr id="797" name="Google Shape;797;p55"/>
            <p:cNvSpPr/>
            <p:nvPr/>
          </p:nvSpPr>
          <p:spPr>
            <a:xfrm>
              <a:off x="5476725" y="1592275"/>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 name="Google Shape;798;p55"/>
            <p:cNvGrpSpPr/>
            <p:nvPr/>
          </p:nvGrpSpPr>
          <p:grpSpPr>
            <a:xfrm>
              <a:off x="5551898" y="1667007"/>
              <a:ext cx="359354" cy="360236"/>
              <a:chOff x="5556421" y="1667021"/>
              <a:chExt cx="359354" cy="360236"/>
            </a:xfrm>
          </p:grpSpPr>
          <p:sp>
            <p:nvSpPr>
              <p:cNvPr id="799" name="Google Shape;799;p55"/>
              <p:cNvSpPr/>
              <p:nvPr/>
            </p:nvSpPr>
            <p:spPr>
              <a:xfrm>
                <a:off x="5852774" y="1793798"/>
                <a:ext cx="63001" cy="233459"/>
              </a:xfrm>
              <a:custGeom>
                <a:avLst/>
                <a:gdLst/>
                <a:ahLst/>
                <a:cxnLst/>
                <a:rect l="l" t="t" r="r" b="b"/>
                <a:pathLst>
                  <a:path w="1787" h="6622" extrusionOk="0">
                    <a:moveTo>
                      <a:pt x="1191" y="2430"/>
                    </a:moveTo>
                    <a:lnTo>
                      <a:pt x="1191" y="3025"/>
                    </a:lnTo>
                    <a:lnTo>
                      <a:pt x="596" y="3025"/>
                    </a:lnTo>
                    <a:lnTo>
                      <a:pt x="596" y="2430"/>
                    </a:lnTo>
                    <a:close/>
                    <a:moveTo>
                      <a:pt x="1191" y="3621"/>
                    </a:moveTo>
                    <a:lnTo>
                      <a:pt x="1191" y="4216"/>
                    </a:lnTo>
                    <a:lnTo>
                      <a:pt x="596" y="4216"/>
                    </a:lnTo>
                    <a:lnTo>
                      <a:pt x="596" y="3621"/>
                    </a:lnTo>
                    <a:close/>
                    <a:moveTo>
                      <a:pt x="1191" y="4811"/>
                    </a:moveTo>
                    <a:lnTo>
                      <a:pt x="1191" y="5407"/>
                    </a:lnTo>
                    <a:lnTo>
                      <a:pt x="596" y="5407"/>
                    </a:lnTo>
                    <a:lnTo>
                      <a:pt x="596" y="4811"/>
                    </a:lnTo>
                    <a:close/>
                    <a:moveTo>
                      <a:pt x="1" y="1"/>
                    </a:moveTo>
                    <a:lnTo>
                      <a:pt x="1" y="6621"/>
                    </a:lnTo>
                    <a:lnTo>
                      <a:pt x="1787" y="6621"/>
                    </a:lnTo>
                    <a:lnTo>
                      <a:pt x="17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5"/>
              <p:cNvSpPr/>
              <p:nvPr/>
            </p:nvSpPr>
            <p:spPr>
              <a:xfrm>
                <a:off x="5704175" y="1730833"/>
                <a:ext cx="63001" cy="63001"/>
              </a:xfrm>
              <a:custGeom>
                <a:avLst/>
                <a:gdLst/>
                <a:ahLst/>
                <a:cxnLst/>
                <a:rect l="l" t="t" r="r" b="b"/>
                <a:pathLst>
                  <a:path w="1787" h="1787" extrusionOk="0">
                    <a:moveTo>
                      <a:pt x="905" y="1"/>
                    </a:moveTo>
                    <a:cubicBezTo>
                      <a:pt x="405" y="1"/>
                      <a:pt x="0" y="406"/>
                      <a:pt x="0" y="906"/>
                    </a:cubicBezTo>
                    <a:cubicBezTo>
                      <a:pt x="0" y="1406"/>
                      <a:pt x="405" y="1787"/>
                      <a:pt x="905" y="1787"/>
                    </a:cubicBezTo>
                    <a:cubicBezTo>
                      <a:pt x="1405" y="1787"/>
                      <a:pt x="1786" y="1406"/>
                      <a:pt x="1786" y="906"/>
                    </a:cubicBezTo>
                    <a:cubicBezTo>
                      <a:pt x="1786" y="406"/>
                      <a:pt x="1405" y="1"/>
                      <a:pt x="9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5"/>
              <p:cNvSpPr/>
              <p:nvPr/>
            </p:nvSpPr>
            <p:spPr>
              <a:xfrm>
                <a:off x="5704175" y="1984387"/>
                <a:ext cx="63001" cy="42870"/>
              </a:xfrm>
              <a:custGeom>
                <a:avLst/>
                <a:gdLst/>
                <a:ahLst/>
                <a:cxnLst/>
                <a:rect l="l" t="t" r="r" b="b"/>
                <a:pathLst>
                  <a:path w="1787" h="1216" extrusionOk="0">
                    <a:moveTo>
                      <a:pt x="0" y="1"/>
                    </a:moveTo>
                    <a:lnTo>
                      <a:pt x="0" y="1215"/>
                    </a:lnTo>
                    <a:lnTo>
                      <a:pt x="1786" y="1215"/>
                    </a:lnTo>
                    <a:lnTo>
                      <a:pt x="17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5"/>
              <p:cNvSpPr/>
              <p:nvPr/>
            </p:nvSpPr>
            <p:spPr>
              <a:xfrm>
                <a:off x="5556421" y="1793798"/>
                <a:ext cx="63001" cy="233459"/>
              </a:xfrm>
              <a:custGeom>
                <a:avLst/>
                <a:gdLst/>
                <a:ahLst/>
                <a:cxnLst/>
                <a:rect l="l" t="t" r="r" b="b"/>
                <a:pathLst>
                  <a:path w="1787" h="6622" extrusionOk="0">
                    <a:moveTo>
                      <a:pt x="1191" y="2430"/>
                    </a:moveTo>
                    <a:lnTo>
                      <a:pt x="1191" y="3025"/>
                    </a:lnTo>
                    <a:lnTo>
                      <a:pt x="595" y="3025"/>
                    </a:lnTo>
                    <a:lnTo>
                      <a:pt x="595" y="2430"/>
                    </a:lnTo>
                    <a:close/>
                    <a:moveTo>
                      <a:pt x="1191" y="3621"/>
                    </a:moveTo>
                    <a:lnTo>
                      <a:pt x="1191" y="4216"/>
                    </a:lnTo>
                    <a:lnTo>
                      <a:pt x="595" y="4216"/>
                    </a:lnTo>
                    <a:lnTo>
                      <a:pt x="595" y="3621"/>
                    </a:lnTo>
                    <a:close/>
                    <a:moveTo>
                      <a:pt x="1191" y="4811"/>
                    </a:moveTo>
                    <a:lnTo>
                      <a:pt x="1191" y="5407"/>
                    </a:lnTo>
                    <a:lnTo>
                      <a:pt x="595" y="5407"/>
                    </a:lnTo>
                    <a:lnTo>
                      <a:pt x="595" y="4811"/>
                    </a:lnTo>
                    <a:close/>
                    <a:moveTo>
                      <a:pt x="0" y="1"/>
                    </a:moveTo>
                    <a:lnTo>
                      <a:pt x="0" y="6621"/>
                    </a:lnTo>
                    <a:lnTo>
                      <a:pt x="1786" y="6621"/>
                    </a:lnTo>
                    <a:lnTo>
                      <a:pt x="17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5"/>
              <p:cNvSpPr/>
              <p:nvPr/>
            </p:nvSpPr>
            <p:spPr>
              <a:xfrm>
                <a:off x="5640363" y="1667021"/>
                <a:ext cx="191470" cy="360236"/>
              </a:xfrm>
              <a:custGeom>
                <a:avLst/>
                <a:gdLst/>
                <a:ahLst/>
                <a:cxnLst/>
                <a:rect l="l" t="t" r="r" b="b"/>
                <a:pathLst>
                  <a:path w="5431" h="10218" extrusionOk="0">
                    <a:moveTo>
                      <a:pt x="2715" y="1215"/>
                    </a:moveTo>
                    <a:cubicBezTo>
                      <a:pt x="3549" y="1215"/>
                      <a:pt x="4192" y="1906"/>
                      <a:pt x="4192" y="2716"/>
                    </a:cubicBezTo>
                    <a:cubicBezTo>
                      <a:pt x="4192" y="3430"/>
                      <a:pt x="3692" y="4049"/>
                      <a:pt x="3001" y="4168"/>
                    </a:cubicBezTo>
                    <a:lnTo>
                      <a:pt x="3001" y="5383"/>
                    </a:lnTo>
                    <a:lnTo>
                      <a:pt x="2406" y="5383"/>
                    </a:lnTo>
                    <a:lnTo>
                      <a:pt x="2406" y="4168"/>
                    </a:lnTo>
                    <a:cubicBezTo>
                      <a:pt x="1739" y="4026"/>
                      <a:pt x="1215" y="3430"/>
                      <a:pt x="1215" y="2716"/>
                    </a:cubicBezTo>
                    <a:cubicBezTo>
                      <a:pt x="1215" y="1882"/>
                      <a:pt x="1882" y="1215"/>
                      <a:pt x="2715" y="1215"/>
                    </a:cubicBezTo>
                    <a:close/>
                    <a:moveTo>
                      <a:pt x="4192" y="6026"/>
                    </a:moveTo>
                    <a:lnTo>
                      <a:pt x="4192" y="6621"/>
                    </a:lnTo>
                    <a:lnTo>
                      <a:pt x="1215" y="6621"/>
                    </a:lnTo>
                    <a:lnTo>
                      <a:pt x="1215" y="6026"/>
                    </a:lnTo>
                    <a:close/>
                    <a:moveTo>
                      <a:pt x="4192" y="7217"/>
                    </a:moveTo>
                    <a:lnTo>
                      <a:pt x="4192" y="7812"/>
                    </a:lnTo>
                    <a:lnTo>
                      <a:pt x="1215" y="7812"/>
                    </a:lnTo>
                    <a:lnTo>
                      <a:pt x="1215" y="7217"/>
                    </a:lnTo>
                    <a:close/>
                    <a:moveTo>
                      <a:pt x="1" y="1"/>
                    </a:moveTo>
                    <a:lnTo>
                      <a:pt x="1" y="10217"/>
                    </a:lnTo>
                    <a:lnTo>
                      <a:pt x="1215" y="10217"/>
                    </a:lnTo>
                    <a:lnTo>
                      <a:pt x="1215" y="8407"/>
                    </a:lnTo>
                    <a:lnTo>
                      <a:pt x="4192" y="8407"/>
                    </a:lnTo>
                    <a:lnTo>
                      <a:pt x="4192" y="10217"/>
                    </a:lnTo>
                    <a:lnTo>
                      <a:pt x="5430" y="10217"/>
                    </a:lnTo>
                    <a:lnTo>
                      <a:pt x="54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04" name="Google Shape;804;p55"/>
          <p:cNvCxnSpPr>
            <a:stCxn id="797" idx="3"/>
            <a:endCxn id="779" idx="1"/>
          </p:cNvCxnSpPr>
          <p:nvPr/>
        </p:nvCxnSpPr>
        <p:spPr>
          <a:xfrm>
            <a:off x="1865928" y="1594244"/>
            <a:ext cx="1430400" cy="0"/>
          </a:xfrm>
          <a:prstGeom prst="straightConnector1">
            <a:avLst/>
          </a:prstGeom>
          <a:noFill/>
          <a:ln w="9525" cap="flat" cmpd="sng">
            <a:solidFill>
              <a:schemeClr val="dk1"/>
            </a:solidFill>
            <a:prstDash val="solid"/>
            <a:round/>
            <a:headEnd type="none" w="med" len="med"/>
            <a:tailEnd type="none" w="med" len="med"/>
          </a:ln>
        </p:spPr>
      </p:cxnSp>
      <p:cxnSp>
        <p:nvCxnSpPr>
          <p:cNvPr id="805" name="Google Shape;805;p55"/>
          <p:cNvCxnSpPr>
            <a:stCxn id="779" idx="3"/>
            <a:endCxn id="773" idx="1"/>
          </p:cNvCxnSpPr>
          <p:nvPr/>
        </p:nvCxnSpPr>
        <p:spPr>
          <a:xfrm>
            <a:off x="3806020" y="1594244"/>
            <a:ext cx="1432200" cy="0"/>
          </a:xfrm>
          <a:prstGeom prst="straightConnector1">
            <a:avLst/>
          </a:prstGeom>
          <a:noFill/>
          <a:ln w="9525" cap="flat" cmpd="sng">
            <a:solidFill>
              <a:schemeClr val="dk1"/>
            </a:solidFill>
            <a:prstDash val="solid"/>
            <a:round/>
            <a:headEnd type="none" w="med" len="med"/>
            <a:tailEnd type="none" w="med" len="med"/>
          </a:ln>
        </p:spPr>
      </p:cxnSp>
      <p:cxnSp>
        <p:nvCxnSpPr>
          <p:cNvPr id="806" name="Google Shape;806;p55"/>
          <p:cNvCxnSpPr>
            <a:stCxn id="773" idx="3"/>
            <a:endCxn id="790" idx="1"/>
          </p:cNvCxnSpPr>
          <p:nvPr/>
        </p:nvCxnSpPr>
        <p:spPr>
          <a:xfrm>
            <a:off x="5747912" y="1594244"/>
            <a:ext cx="1432200" cy="0"/>
          </a:xfrm>
          <a:prstGeom prst="straightConnector1">
            <a:avLst/>
          </a:prstGeom>
          <a:noFill/>
          <a:ln w="9525" cap="flat" cmpd="sng">
            <a:solidFill>
              <a:schemeClr val="dk1"/>
            </a:solidFill>
            <a:prstDash val="solid"/>
            <a:round/>
            <a:headEnd type="none" w="med" len="med"/>
            <a:tailEnd type="none" w="med" len="med"/>
          </a:ln>
        </p:spPr>
      </p:cxnSp>
      <p:sp>
        <p:nvSpPr>
          <p:cNvPr id="807" name="Google Shape;807;p55"/>
          <p:cNvSpPr txBox="1"/>
          <p:nvPr/>
        </p:nvSpPr>
        <p:spPr>
          <a:xfrm>
            <a:off x="728628" y="3461712"/>
            <a:ext cx="1764900" cy="82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Comfortaa"/>
                <a:ea typeface="Comfortaa"/>
                <a:cs typeface="Comfortaa"/>
                <a:sym typeface="Comfortaa"/>
              </a:rPr>
              <a:t>Saturn was named after a Roman god</a:t>
            </a:r>
            <a:endParaRPr>
              <a:solidFill>
                <a:schemeClr val="dk1"/>
              </a:solidFill>
              <a:latin typeface="Comfortaa"/>
              <a:ea typeface="Comfortaa"/>
              <a:cs typeface="Comfortaa"/>
              <a:sym typeface="Comfortaa"/>
            </a:endParaRPr>
          </a:p>
        </p:txBody>
      </p:sp>
      <p:sp>
        <p:nvSpPr>
          <p:cNvPr id="808" name="Google Shape;808;p55"/>
          <p:cNvSpPr txBox="1"/>
          <p:nvPr/>
        </p:nvSpPr>
        <p:spPr>
          <a:xfrm>
            <a:off x="2668720" y="3467262"/>
            <a:ext cx="1764900" cy="81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Comfortaa"/>
                <a:ea typeface="Comfortaa"/>
                <a:cs typeface="Comfortaa"/>
                <a:sym typeface="Comfortaa"/>
              </a:rPr>
              <a:t>Jupiter is the biggest planet of them all</a:t>
            </a:r>
            <a:endParaRPr>
              <a:solidFill>
                <a:schemeClr val="dk1"/>
              </a:solidFill>
              <a:latin typeface="Comfortaa"/>
              <a:ea typeface="Comfortaa"/>
              <a:cs typeface="Comfortaa"/>
              <a:sym typeface="Comfortaa"/>
            </a:endParaRPr>
          </a:p>
        </p:txBody>
      </p:sp>
      <p:sp>
        <p:nvSpPr>
          <p:cNvPr id="809" name="Google Shape;809;p55"/>
          <p:cNvSpPr txBox="1"/>
          <p:nvPr/>
        </p:nvSpPr>
        <p:spPr>
          <a:xfrm>
            <a:off x="4608812" y="3461712"/>
            <a:ext cx="1768500" cy="82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Comfortaa"/>
                <a:ea typeface="Comfortaa"/>
                <a:cs typeface="Comfortaa"/>
                <a:sym typeface="Comfortaa"/>
              </a:rPr>
              <a:t>Earth is the planet on which we all live</a:t>
            </a:r>
            <a:endParaRPr>
              <a:solidFill>
                <a:schemeClr val="dk1"/>
              </a:solidFill>
              <a:latin typeface="Comfortaa"/>
              <a:ea typeface="Comfortaa"/>
              <a:cs typeface="Comfortaa"/>
              <a:sym typeface="Comfortaa"/>
            </a:endParaRPr>
          </a:p>
        </p:txBody>
      </p:sp>
      <p:sp>
        <p:nvSpPr>
          <p:cNvPr id="810" name="Google Shape;810;p55"/>
          <p:cNvSpPr txBox="1"/>
          <p:nvPr/>
        </p:nvSpPr>
        <p:spPr>
          <a:xfrm>
            <a:off x="6552503" y="3467262"/>
            <a:ext cx="1764900" cy="81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Comfortaa"/>
                <a:ea typeface="Comfortaa"/>
                <a:cs typeface="Comfortaa"/>
                <a:sym typeface="Comfortaa"/>
              </a:rPr>
              <a:t>Pluto is now classified as a dwarf planet</a:t>
            </a:r>
            <a:endParaRPr>
              <a:solidFill>
                <a:schemeClr val="dk1"/>
              </a:solidFill>
              <a:latin typeface="Comfortaa"/>
              <a:ea typeface="Comfortaa"/>
              <a:cs typeface="Comfortaa"/>
              <a:sym typeface="Comfortaa"/>
            </a:endParaRPr>
          </a:p>
        </p:txBody>
      </p:sp>
      <p:cxnSp>
        <p:nvCxnSpPr>
          <p:cNvPr id="811" name="Google Shape;811;p55"/>
          <p:cNvCxnSpPr>
            <a:stCxn id="812" idx="3"/>
            <a:endCxn id="813" idx="1"/>
          </p:cNvCxnSpPr>
          <p:nvPr/>
        </p:nvCxnSpPr>
        <p:spPr>
          <a:xfrm>
            <a:off x="1865928" y="3134814"/>
            <a:ext cx="1432200" cy="0"/>
          </a:xfrm>
          <a:prstGeom prst="straightConnector1">
            <a:avLst/>
          </a:prstGeom>
          <a:noFill/>
          <a:ln w="9525" cap="flat" cmpd="sng">
            <a:solidFill>
              <a:schemeClr val="dk1"/>
            </a:solidFill>
            <a:prstDash val="solid"/>
            <a:round/>
            <a:headEnd type="none" w="med" len="med"/>
            <a:tailEnd type="none" w="med" len="med"/>
          </a:ln>
        </p:spPr>
      </p:cxnSp>
      <p:cxnSp>
        <p:nvCxnSpPr>
          <p:cNvPr id="814" name="Google Shape;814;p55"/>
          <p:cNvCxnSpPr>
            <a:stCxn id="813" idx="3"/>
            <a:endCxn id="815" idx="1"/>
          </p:cNvCxnSpPr>
          <p:nvPr/>
        </p:nvCxnSpPr>
        <p:spPr>
          <a:xfrm>
            <a:off x="3807791" y="3134813"/>
            <a:ext cx="1430400" cy="0"/>
          </a:xfrm>
          <a:prstGeom prst="straightConnector1">
            <a:avLst/>
          </a:prstGeom>
          <a:noFill/>
          <a:ln w="9525" cap="flat" cmpd="sng">
            <a:solidFill>
              <a:schemeClr val="dk1"/>
            </a:solidFill>
            <a:prstDash val="solid"/>
            <a:round/>
            <a:headEnd type="none" w="med" len="med"/>
            <a:tailEnd type="none" w="med" len="med"/>
          </a:ln>
        </p:spPr>
      </p:cxnSp>
      <p:cxnSp>
        <p:nvCxnSpPr>
          <p:cNvPr id="816" name="Google Shape;816;p55"/>
          <p:cNvCxnSpPr>
            <a:stCxn id="815" idx="3"/>
            <a:endCxn id="817" idx="1"/>
          </p:cNvCxnSpPr>
          <p:nvPr/>
        </p:nvCxnSpPr>
        <p:spPr>
          <a:xfrm>
            <a:off x="5747912" y="3134837"/>
            <a:ext cx="1432200" cy="0"/>
          </a:xfrm>
          <a:prstGeom prst="straightConnector1">
            <a:avLst/>
          </a:prstGeom>
          <a:noFill/>
          <a:ln w="9525" cap="flat" cmpd="sng">
            <a:solidFill>
              <a:schemeClr val="dk1"/>
            </a:solidFill>
            <a:prstDash val="solid"/>
            <a:round/>
            <a:headEnd type="none" w="med" len="med"/>
            <a:tailEnd type="none" w="med" len="med"/>
          </a:ln>
        </p:spPr>
      </p:cxnSp>
      <p:cxnSp>
        <p:nvCxnSpPr>
          <p:cNvPr id="818" name="Google Shape;818;p55"/>
          <p:cNvCxnSpPr>
            <a:stCxn id="790" idx="3"/>
            <a:endCxn id="817" idx="3"/>
          </p:cNvCxnSpPr>
          <p:nvPr/>
        </p:nvCxnSpPr>
        <p:spPr>
          <a:xfrm>
            <a:off x="7689803" y="1594244"/>
            <a:ext cx="600" cy="1540500"/>
          </a:xfrm>
          <a:prstGeom prst="bentConnector3">
            <a:avLst>
              <a:gd name="adj1" fmla="val 120928075"/>
            </a:avLst>
          </a:prstGeom>
          <a:noFill/>
          <a:ln w="9525" cap="flat" cmpd="sng">
            <a:solidFill>
              <a:schemeClr val="dk1"/>
            </a:solidFill>
            <a:prstDash val="solid"/>
            <a:round/>
            <a:headEnd type="none" w="med" len="med"/>
            <a:tailEnd type="none" w="med" len="med"/>
          </a:ln>
        </p:spPr>
      </p:cxnSp>
      <p:grpSp>
        <p:nvGrpSpPr>
          <p:cNvPr id="819" name="Google Shape;819;p55"/>
          <p:cNvGrpSpPr/>
          <p:nvPr/>
        </p:nvGrpSpPr>
        <p:grpSpPr>
          <a:xfrm>
            <a:off x="1356228" y="2879964"/>
            <a:ext cx="509700" cy="509700"/>
            <a:chOff x="645675" y="2847213"/>
            <a:chExt cx="509700" cy="509700"/>
          </a:xfrm>
        </p:grpSpPr>
        <p:sp>
          <p:nvSpPr>
            <p:cNvPr id="812" name="Google Shape;812;p55"/>
            <p:cNvSpPr/>
            <p:nvPr/>
          </p:nvSpPr>
          <p:spPr>
            <a:xfrm>
              <a:off x="645675" y="28472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 name="Google Shape;820;p55"/>
            <p:cNvGrpSpPr/>
            <p:nvPr/>
          </p:nvGrpSpPr>
          <p:grpSpPr>
            <a:xfrm>
              <a:off x="762819" y="2921945"/>
              <a:ext cx="275412" cy="360236"/>
              <a:chOff x="762840" y="2922372"/>
              <a:chExt cx="275412" cy="360236"/>
            </a:xfrm>
          </p:grpSpPr>
          <p:sp>
            <p:nvSpPr>
              <p:cNvPr id="821" name="Google Shape;821;p55"/>
              <p:cNvSpPr/>
              <p:nvPr/>
            </p:nvSpPr>
            <p:spPr>
              <a:xfrm>
                <a:off x="889617" y="3028173"/>
                <a:ext cx="148635" cy="146943"/>
              </a:xfrm>
              <a:custGeom>
                <a:avLst/>
                <a:gdLst/>
                <a:ahLst/>
                <a:cxnLst/>
                <a:rect l="l" t="t" r="r" b="b"/>
                <a:pathLst>
                  <a:path w="4216" h="4168" extrusionOk="0">
                    <a:moveTo>
                      <a:pt x="2787" y="1286"/>
                    </a:moveTo>
                    <a:lnTo>
                      <a:pt x="3192" y="1715"/>
                    </a:lnTo>
                    <a:lnTo>
                      <a:pt x="1787" y="3096"/>
                    </a:lnTo>
                    <a:lnTo>
                      <a:pt x="1001" y="2310"/>
                    </a:lnTo>
                    <a:lnTo>
                      <a:pt x="1406" y="1882"/>
                    </a:lnTo>
                    <a:lnTo>
                      <a:pt x="1787" y="2263"/>
                    </a:lnTo>
                    <a:lnTo>
                      <a:pt x="2787" y="1286"/>
                    </a:lnTo>
                    <a:close/>
                    <a:moveTo>
                      <a:pt x="2096" y="0"/>
                    </a:moveTo>
                    <a:cubicBezTo>
                      <a:pt x="930" y="0"/>
                      <a:pt x="1" y="953"/>
                      <a:pt x="1" y="2096"/>
                    </a:cubicBezTo>
                    <a:cubicBezTo>
                      <a:pt x="1" y="3263"/>
                      <a:pt x="953" y="4168"/>
                      <a:pt x="2096" y="4168"/>
                    </a:cubicBezTo>
                    <a:cubicBezTo>
                      <a:pt x="3263" y="4168"/>
                      <a:pt x="4168" y="3215"/>
                      <a:pt x="4168" y="2096"/>
                    </a:cubicBezTo>
                    <a:cubicBezTo>
                      <a:pt x="4216" y="929"/>
                      <a:pt x="3263" y="0"/>
                      <a:pt x="2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5"/>
              <p:cNvSpPr/>
              <p:nvPr/>
            </p:nvSpPr>
            <p:spPr>
              <a:xfrm>
                <a:off x="783852" y="2922372"/>
                <a:ext cx="83977" cy="255281"/>
              </a:xfrm>
              <a:custGeom>
                <a:avLst/>
                <a:gdLst/>
                <a:ahLst/>
                <a:cxnLst/>
                <a:rect l="l" t="t" r="r" b="b"/>
                <a:pathLst>
                  <a:path w="2382" h="7241" extrusionOk="0">
                    <a:moveTo>
                      <a:pt x="929" y="1"/>
                    </a:moveTo>
                    <a:lnTo>
                      <a:pt x="929" y="2168"/>
                    </a:lnTo>
                    <a:cubicBezTo>
                      <a:pt x="929" y="2406"/>
                      <a:pt x="810" y="2620"/>
                      <a:pt x="596" y="2763"/>
                    </a:cubicBezTo>
                    <a:cubicBezTo>
                      <a:pt x="238" y="3001"/>
                      <a:pt x="0" y="3430"/>
                      <a:pt x="0" y="3882"/>
                    </a:cubicBezTo>
                    <a:lnTo>
                      <a:pt x="0" y="7240"/>
                    </a:lnTo>
                    <a:lnTo>
                      <a:pt x="2382" y="7240"/>
                    </a:lnTo>
                    <a:lnTo>
                      <a:pt x="2382" y="3882"/>
                    </a:lnTo>
                    <a:cubicBezTo>
                      <a:pt x="2382" y="3430"/>
                      <a:pt x="2167" y="3025"/>
                      <a:pt x="1786" y="2763"/>
                    </a:cubicBezTo>
                    <a:cubicBezTo>
                      <a:pt x="1572" y="2644"/>
                      <a:pt x="1453" y="2406"/>
                      <a:pt x="1453" y="2168"/>
                    </a:cubicBezTo>
                    <a:lnTo>
                      <a:pt x="14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5"/>
              <p:cNvSpPr/>
              <p:nvPr/>
            </p:nvSpPr>
            <p:spPr>
              <a:xfrm>
                <a:off x="762840" y="3196938"/>
                <a:ext cx="125966" cy="85670"/>
              </a:xfrm>
              <a:custGeom>
                <a:avLst/>
                <a:gdLst/>
                <a:ahLst/>
                <a:cxnLst/>
                <a:rect l="l" t="t" r="r" b="b"/>
                <a:pathLst>
                  <a:path w="3573" h="2430" extrusionOk="0">
                    <a:moveTo>
                      <a:pt x="1" y="0"/>
                    </a:moveTo>
                    <a:lnTo>
                      <a:pt x="1" y="595"/>
                    </a:lnTo>
                    <a:lnTo>
                      <a:pt x="1501" y="595"/>
                    </a:lnTo>
                    <a:lnTo>
                      <a:pt x="1501" y="1834"/>
                    </a:lnTo>
                    <a:lnTo>
                      <a:pt x="596" y="1834"/>
                    </a:lnTo>
                    <a:lnTo>
                      <a:pt x="596" y="2429"/>
                    </a:lnTo>
                    <a:lnTo>
                      <a:pt x="2978" y="2429"/>
                    </a:lnTo>
                    <a:lnTo>
                      <a:pt x="2978" y="1834"/>
                    </a:lnTo>
                    <a:lnTo>
                      <a:pt x="2096" y="1834"/>
                    </a:lnTo>
                    <a:lnTo>
                      <a:pt x="2096" y="595"/>
                    </a:lnTo>
                    <a:lnTo>
                      <a:pt x="3573" y="595"/>
                    </a:lnTo>
                    <a:lnTo>
                      <a:pt x="35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4" name="Google Shape;824;p55"/>
          <p:cNvGrpSpPr/>
          <p:nvPr/>
        </p:nvGrpSpPr>
        <p:grpSpPr>
          <a:xfrm>
            <a:off x="5238212" y="2879987"/>
            <a:ext cx="509700" cy="509700"/>
            <a:chOff x="7892250" y="2219338"/>
            <a:chExt cx="509700" cy="509700"/>
          </a:xfrm>
        </p:grpSpPr>
        <p:sp>
          <p:nvSpPr>
            <p:cNvPr id="815" name="Google Shape;815;p55"/>
            <p:cNvSpPr/>
            <p:nvPr/>
          </p:nvSpPr>
          <p:spPr>
            <a:xfrm>
              <a:off x="7892250" y="2219338"/>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 name="Google Shape;825;p55"/>
            <p:cNvGrpSpPr/>
            <p:nvPr/>
          </p:nvGrpSpPr>
          <p:grpSpPr>
            <a:xfrm>
              <a:off x="7988400" y="2294493"/>
              <a:ext cx="317401" cy="359389"/>
              <a:chOff x="8038202" y="2295120"/>
              <a:chExt cx="317401" cy="359389"/>
            </a:xfrm>
          </p:grpSpPr>
          <p:sp>
            <p:nvSpPr>
              <p:cNvPr id="826" name="Google Shape;826;p55"/>
              <p:cNvSpPr/>
              <p:nvPr/>
            </p:nvSpPr>
            <p:spPr>
              <a:xfrm>
                <a:off x="8060871" y="2423589"/>
                <a:ext cx="104989" cy="104954"/>
              </a:xfrm>
              <a:custGeom>
                <a:avLst/>
                <a:gdLst/>
                <a:ahLst/>
                <a:cxnLst/>
                <a:rect l="l" t="t" r="r" b="b"/>
                <a:pathLst>
                  <a:path w="2978" h="2977" extrusionOk="0">
                    <a:moveTo>
                      <a:pt x="1477" y="0"/>
                    </a:moveTo>
                    <a:cubicBezTo>
                      <a:pt x="643" y="0"/>
                      <a:pt x="0" y="643"/>
                      <a:pt x="0" y="1477"/>
                    </a:cubicBezTo>
                    <a:cubicBezTo>
                      <a:pt x="0" y="2310"/>
                      <a:pt x="643" y="2977"/>
                      <a:pt x="1477" y="2977"/>
                    </a:cubicBezTo>
                    <a:cubicBezTo>
                      <a:pt x="2310" y="2977"/>
                      <a:pt x="2977" y="2310"/>
                      <a:pt x="2977" y="1477"/>
                    </a:cubicBezTo>
                    <a:cubicBezTo>
                      <a:pt x="2977" y="643"/>
                      <a:pt x="2310" y="0"/>
                      <a:pt x="1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5"/>
              <p:cNvSpPr/>
              <p:nvPr/>
            </p:nvSpPr>
            <p:spPr>
              <a:xfrm>
                <a:off x="8038202" y="2528508"/>
                <a:ext cx="148635" cy="126001"/>
              </a:xfrm>
              <a:custGeom>
                <a:avLst/>
                <a:gdLst/>
                <a:ahLst/>
                <a:cxnLst/>
                <a:rect l="l" t="t" r="r" b="b"/>
                <a:pathLst>
                  <a:path w="4216" h="3574" extrusionOk="0">
                    <a:moveTo>
                      <a:pt x="2120" y="1"/>
                    </a:moveTo>
                    <a:cubicBezTo>
                      <a:pt x="1001" y="1"/>
                      <a:pt x="0" y="930"/>
                      <a:pt x="0" y="2073"/>
                    </a:cubicBezTo>
                    <a:lnTo>
                      <a:pt x="0" y="3573"/>
                    </a:lnTo>
                    <a:lnTo>
                      <a:pt x="4216" y="3573"/>
                    </a:lnTo>
                    <a:lnTo>
                      <a:pt x="4216" y="2073"/>
                    </a:lnTo>
                    <a:cubicBezTo>
                      <a:pt x="4216" y="930"/>
                      <a:pt x="326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5"/>
              <p:cNvSpPr/>
              <p:nvPr/>
            </p:nvSpPr>
            <p:spPr>
              <a:xfrm>
                <a:off x="8270744" y="2591509"/>
                <a:ext cx="84013" cy="21012"/>
              </a:xfrm>
              <a:custGeom>
                <a:avLst/>
                <a:gdLst/>
                <a:ahLst/>
                <a:cxnLst/>
                <a:rect l="l" t="t" r="r" b="b"/>
                <a:pathLst>
                  <a:path w="2383" h="596" extrusionOk="0">
                    <a:moveTo>
                      <a:pt x="1" y="0"/>
                    </a:moveTo>
                    <a:lnTo>
                      <a:pt x="1" y="595"/>
                    </a:lnTo>
                    <a:lnTo>
                      <a:pt x="2382" y="595"/>
                    </a:lnTo>
                    <a:lnTo>
                      <a:pt x="23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5"/>
              <p:cNvSpPr/>
              <p:nvPr/>
            </p:nvSpPr>
            <p:spPr>
              <a:xfrm>
                <a:off x="8228791" y="2591509"/>
                <a:ext cx="21012" cy="21012"/>
              </a:xfrm>
              <a:custGeom>
                <a:avLst/>
                <a:gdLst/>
                <a:ahLst/>
                <a:cxnLst/>
                <a:rect l="l" t="t" r="r" b="b"/>
                <a:pathLst>
                  <a:path w="596" h="596" extrusionOk="0">
                    <a:moveTo>
                      <a:pt x="0" y="0"/>
                    </a:moveTo>
                    <a:lnTo>
                      <a:pt x="0" y="595"/>
                    </a:lnTo>
                    <a:lnTo>
                      <a:pt x="596" y="595"/>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5"/>
              <p:cNvSpPr/>
              <p:nvPr/>
            </p:nvSpPr>
            <p:spPr>
              <a:xfrm>
                <a:off x="8270744" y="2633462"/>
                <a:ext cx="84013" cy="21047"/>
              </a:xfrm>
              <a:custGeom>
                <a:avLst/>
                <a:gdLst/>
                <a:ahLst/>
                <a:cxnLst/>
                <a:rect l="l" t="t" r="r" b="b"/>
                <a:pathLst>
                  <a:path w="2383" h="597" extrusionOk="0">
                    <a:moveTo>
                      <a:pt x="1" y="1"/>
                    </a:moveTo>
                    <a:lnTo>
                      <a:pt x="1" y="596"/>
                    </a:lnTo>
                    <a:lnTo>
                      <a:pt x="2382" y="596"/>
                    </a:lnTo>
                    <a:lnTo>
                      <a:pt x="23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5"/>
              <p:cNvSpPr/>
              <p:nvPr/>
            </p:nvSpPr>
            <p:spPr>
              <a:xfrm>
                <a:off x="8228791" y="2633462"/>
                <a:ext cx="21012" cy="21047"/>
              </a:xfrm>
              <a:custGeom>
                <a:avLst/>
                <a:gdLst/>
                <a:ahLst/>
                <a:cxnLst/>
                <a:rect l="l" t="t" r="r" b="b"/>
                <a:pathLst>
                  <a:path w="596" h="597" extrusionOk="0">
                    <a:moveTo>
                      <a:pt x="0" y="1"/>
                    </a:moveTo>
                    <a:lnTo>
                      <a:pt x="0" y="596"/>
                    </a:lnTo>
                    <a:lnTo>
                      <a:pt x="596" y="596"/>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5"/>
              <p:cNvSpPr/>
              <p:nvPr/>
            </p:nvSpPr>
            <p:spPr>
              <a:xfrm>
                <a:off x="8270744" y="2549520"/>
                <a:ext cx="84013" cy="21012"/>
              </a:xfrm>
              <a:custGeom>
                <a:avLst/>
                <a:gdLst/>
                <a:ahLst/>
                <a:cxnLst/>
                <a:rect l="l" t="t" r="r" b="b"/>
                <a:pathLst>
                  <a:path w="2383" h="596" extrusionOk="0">
                    <a:moveTo>
                      <a:pt x="1" y="0"/>
                    </a:moveTo>
                    <a:lnTo>
                      <a:pt x="1" y="596"/>
                    </a:lnTo>
                    <a:lnTo>
                      <a:pt x="2382" y="596"/>
                    </a:lnTo>
                    <a:lnTo>
                      <a:pt x="23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5"/>
              <p:cNvSpPr/>
              <p:nvPr/>
            </p:nvSpPr>
            <p:spPr>
              <a:xfrm>
                <a:off x="8228791" y="2549520"/>
                <a:ext cx="21012" cy="21012"/>
              </a:xfrm>
              <a:custGeom>
                <a:avLst/>
                <a:gdLst/>
                <a:ahLst/>
                <a:cxnLst/>
                <a:rect l="l" t="t" r="r" b="b"/>
                <a:pathLst>
                  <a:path w="596" h="596" extrusionOk="0">
                    <a:moveTo>
                      <a:pt x="0" y="0"/>
                    </a:moveTo>
                    <a:lnTo>
                      <a:pt x="0" y="596"/>
                    </a:lnTo>
                    <a:lnTo>
                      <a:pt x="596" y="596"/>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5"/>
              <p:cNvSpPr/>
              <p:nvPr/>
            </p:nvSpPr>
            <p:spPr>
              <a:xfrm>
                <a:off x="8182607" y="2508377"/>
                <a:ext cx="172150" cy="48722"/>
              </a:xfrm>
              <a:custGeom>
                <a:avLst/>
                <a:gdLst/>
                <a:ahLst/>
                <a:cxnLst/>
                <a:rect l="l" t="t" r="r" b="b"/>
                <a:pathLst>
                  <a:path w="4883" h="1382" extrusionOk="0">
                    <a:moveTo>
                      <a:pt x="882" y="0"/>
                    </a:moveTo>
                    <a:lnTo>
                      <a:pt x="0" y="858"/>
                    </a:lnTo>
                    <a:cubicBezTo>
                      <a:pt x="143" y="1024"/>
                      <a:pt x="239" y="1191"/>
                      <a:pt x="358" y="1382"/>
                    </a:cubicBezTo>
                    <a:lnTo>
                      <a:pt x="1120" y="596"/>
                    </a:lnTo>
                    <a:lnTo>
                      <a:pt x="4882" y="596"/>
                    </a:lnTo>
                    <a:lnTo>
                      <a:pt x="4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5"/>
              <p:cNvSpPr/>
              <p:nvPr/>
            </p:nvSpPr>
            <p:spPr>
              <a:xfrm>
                <a:off x="8323662" y="2295120"/>
                <a:ext cx="31941" cy="191470"/>
              </a:xfrm>
              <a:custGeom>
                <a:avLst/>
                <a:gdLst/>
                <a:ahLst/>
                <a:cxnLst/>
                <a:rect l="l" t="t" r="r" b="b"/>
                <a:pathLst>
                  <a:path w="906" h="5431" extrusionOk="0">
                    <a:moveTo>
                      <a:pt x="0" y="1"/>
                    </a:moveTo>
                    <a:lnTo>
                      <a:pt x="0" y="5430"/>
                    </a:lnTo>
                    <a:lnTo>
                      <a:pt x="905" y="5430"/>
                    </a:lnTo>
                    <a:lnTo>
                      <a:pt x="9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5"/>
              <p:cNvSpPr/>
              <p:nvPr/>
            </p:nvSpPr>
            <p:spPr>
              <a:xfrm>
                <a:off x="8270744" y="2358085"/>
                <a:ext cx="31130" cy="126812"/>
              </a:xfrm>
              <a:custGeom>
                <a:avLst/>
                <a:gdLst/>
                <a:ahLst/>
                <a:cxnLst/>
                <a:rect l="l" t="t" r="r" b="b"/>
                <a:pathLst>
                  <a:path w="883" h="3597" extrusionOk="0">
                    <a:moveTo>
                      <a:pt x="1" y="1"/>
                    </a:moveTo>
                    <a:lnTo>
                      <a:pt x="1" y="3597"/>
                    </a:lnTo>
                    <a:lnTo>
                      <a:pt x="882" y="3597"/>
                    </a:lnTo>
                    <a:lnTo>
                      <a:pt x="8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5"/>
              <p:cNvSpPr/>
              <p:nvPr/>
            </p:nvSpPr>
            <p:spPr>
              <a:xfrm>
                <a:off x="8217862" y="2401766"/>
                <a:ext cx="31941" cy="84824"/>
              </a:xfrm>
              <a:custGeom>
                <a:avLst/>
                <a:gdLst/>
                <a:ahLst/>
                <a:cxnLst/>
                <a:rect l="l" t="t" r="r" b="b"/>
                <a:pathLst>
                  <a:path w="906" h="2406" extrusionOk="0">
                    <a:moveTo>
                      <a:pt x="1" y="0"/>
                    </a:moveTo>
                    <a:lnTo>
                      <a:pt x="1" y="2405"/>
                    </a:lnTo>
                    <a:lnTo>
                      <a:pt x="906" y="2405"/>
                    </a:lnTo>
                    <a:lnTo>
                      <a:pt x="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 name="Google Shape;838;p55"/>
          <p:cNvGrpSpPr/>
          <p:nvPr/>
        </p:nvGrpSpPr>
        <p:grpSpPr>
          <a:xfrm>
            <a:off x="3298091" y="2879963"/>
            <a:ext cx="509700" cy="509700"/>
            <a:chOff x="7087075" y="2219338"/>
            <a:chExt cx="509700" cy="509700"/>
          </a:xfrm>
        </p:grpSpPr>
        <p:sp>
          <p:nvSpPr>
            <p:cNvPr id="813" name="Google Shape;813;p55"/>
            <p:cNvSpPr/>
            <p:nvPr/>
          </p:nvSpPr>
          <p:spPr>
            <a:xfrm>
              <a:off x="7087075" y="2219338"/>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 name="Google Shape;839;p55"/>
            <p:cNvGrpSpPr/>
            <p:nvPr/>
          </p:nvGrpSpPr>
          <p:grpSpPr>
            <a:xfrm>
              <a:off x="7161807" y="2390228"/>
              <a:ext cx="360236" cy="167920"/>
              <a:chOff x="7196934" y="2390855"/>
              <a:chExt cx="360236" cy="167920"/>
            </a:xfrm>
          </p:grpSpPr>
          <p:sp>
            <p:nvSpPr>
              <p:cNvPr id="840" name="Google Shape;840;p55"/>
              <p:cNvSpPr/>
              <p:nvPr/>
            </p:nvSpPr>
            <p:spPr>
              <a:xfrm>
                <a:off x="7325403" y="2432808"/>
                <a:ext cx="104989" cy="104989"/>
              </a:xfrm>
              <a:custGeom>
                <a:avLst/>
                <a:gdLst/>
                <a:ahLst/>
                <a:cxnLst/>
                <a:rect l="l" t="t" r="r" b="b"/>
                <a:pathLst>
                  <a:path w="2978" h="2978" extrusionOk="0">
                    <a:moveTo>
                      <a:pt x="1477" y="1"/>
                    </a:moveTo>
                    <a:lnTo>
                      <a:pt x="1477" y="882"/>
                    </a:lnTo>
                    <a:lnTo>
                      <a:pt x="0" y="882"/>
                    </a:lnTo>
                    <a:lnTo>
                      <a:pt x="0" y="2073"/>
                    </a:lnTo>
                    <a:lnTo>
                      <a:pt x="1477" y="2073"/>
                    </a:lnTo>
                    <a:lnTo>
                      <a:pt x="1477" y="2978"/>
                    </a:lnTo>
                    <a:lnTo>
                      <a:pt x="2977" y="1477"/>
                    </a:lnTo>
                    <a:lnTo>
                      <a:pt x="14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5"/>
              <p:cNvSpPr/>
              <p:nvPr/>
            </p:nvSpPr>
            <p:spPr>
              <a:xfrm>
                <a:off x="7196934" y="2495774"/>
                <a:ext cx="105836" cy="63001"/>
              </a:xfrm>
              <a:custGeom>
                <a:avLst/>
                <a:gdLst/>
                <a:ahLst/>
                <a:cxnLst/>
                <a:rect l="l" t="t" r="r" b="b"/>
                <a:pathLst>
                  <a:path w="3002" h="1787" extrusionOk="0">
                    <a:moveTo>
                      <a:pt x="1" y="1"/>
                    </a:moveTo>
                    <a:lnTo>
                      <a:pt x="1" y="1787"/>
                    </a:lnTo>
                    <a:lnTo>
                      <a:pt x="3001" y="1787"/>
                    </a:lnTo>
                    <a:lnTo>
                      <a:pt x="30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5"/>
              <p:cNvSpPr/>
              <p:nvPr/>
            </p:nvSpPr>
            <p:spPr>
              <a:xfrm>
                <a:off x="7196934" y="2390855"/>
                <a:ext cx="106682" cy="83977"/>
              </a:xfrm>
              <a:custGeom>
                <a:avLst/>
                <a:gdLst/>
                <a:ahLst/>
                <a:cxnLst/>
                <a:rect l="l" t="t" r="r" b="b"/>
                <a:pathLst>
                  <a:path w="3026" h="2382" extrusionOk="0">
                    <a:moveTo>
                      <a:pt x="1" y="0"/>
                    </a:moveTo>
                    <a:lnTo>
                      <a:pt x="1" y="595"/>
                    </a:lnTo>
                    <a:lnTo>
                      <a:pt x="596" y="595"/>
                    </a:lnTo>
                    <a:lnTo>
                      <a:pt x="596" y="881"/>
                    </a:lnTo>
                    <a:cubicBezTo>
                      <a:pt x="596" y="1072"/>
                      <a:pt x="453" y="1191"/>
                      <a:pt x="310" y="1191"/>
                    </a:cubicBezTo>
                    <a:lnTo>
                      <a:pt x="1" y="1191"/>
                    </a:lnTo>
                    <a:lnTo>
                      <a:pt x="1" y="2382"/>
                    </a:lnTo>
                    <a:lnTo>
                      <a:pt x="3025" y="2382"/>
                    </a:lnTo>
                    <a:lnTo>
                      <a:pt x="3025" y="1191"/>
                    </a:lnTo>
                    <a:lnTo>
                      <a:pt x="2716" y="1191"/>
                    </a:lnTo>
                    <a:cubicBezTo>
                      <a:pt x="2549" y="1191"/>
                      <a:pt x="2430" y="1048"/>
                      <a:pt x="2430" y="881"/>
                    </a:cubicBezTo>
                    <a:lnTo>
                      <a:pt x="2430" y="595"/>
                    </a:lnTo>
                    <a:lnTo>
                      <a:pt x="3025" y="595"/>
                    </a:lnTo>
                    <a:lnTo>
                      <a:pt x="30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5"/>
              <p:cNvSpPr/>
              <p:nvPr/>
            </p:nvSpPr>
            <p:spPr>
              <a:xfrm>
                <a:off x="7451334" y="2390855"/>
                <a:ext cx="105836" cy="83977"/>
              </a:xfrm>
              <a:custGeom>
                <a:avLst/>
                <a:gdLst/>
                <a:ahLst/>
                <a:cxnLst/>
                <a:rect l="l" t="t" r="r" b="b"/>
                <a:pathLst>
                  <a:path w="3002" h="2382" extrusionOk="0">
                    <a:moveTo>
                      <a:pt x="1" y="0"/>
                    </a:moveTo>
                    <a:lnTo>
                      <a:pt x="1" y="595"/>
                    </a:lnTo>
                    <a:lnTo>
                      <a:pt x="596" y="595"/>
                    </a:lnTo>
                    <a:lnTo>
                      <a:pt x="596" y="881"/>
                    </a:lnTo>
                    <a:cubicBezTo>
                      <a:pt x="596" y="1072"/>
                      <a:pt x="453" y="1191"/>
                      <a:pt x="286" y="1191"/>
                    </a:cubicBezTo>
                    <a:lnTo>
                      <a:pt x="1" y="1191"/>
                    </a:lnTo>
                    <a:lnTo>
                      <a:pt x="1" y="2382"/>
                    </a:lnTo>
                    <a:lnTo>
                      <a:pt x="3001" y="2382"/>
                    </a:lnTo>
                    <a:lnTo>
                      <a:pt x="3001" y="1191"/>
                    </a:lnTo>
                    <a:lnTo>
                      <a:pt x="2716" y="1191"/>
                    </a:lnTo>
                    <a:cubicBezTo>
                      <a:pt x="2525" y="1191"/>
                      <a:pt x="2406" y="1048"/>
                      <a:pt x="2406" y="881"/>
                    </a:cubicBezTo>
                    <a:lnTo>
                      <a:pt x="2406" y="595"/>
                    </a:lnTo>
                    <a:lnTo>
                      <a:pt x="3001" y="595"/>
                    </a:lnTo>
                    <a:lnTo>
                      <a:pt x="30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5"/>
              <p:cNvSpPr/>
              <p:nvPr/>
            </p:nvSpPr>
            <p:spPr>
              <a:xfrm>
                <a:off x="7451334" y="2495774"/>
                <a:ext cx="105836" cy="63001"/>
              </a:xfrm>
              <a:custGeom>
                <a:avLst/>
                <a:gdLst/>
                <a:ahLst/>
                <a:cxnLst/>
                <a:rect l="l" t="t" r="r" b="b"/>
                <a:pathLst>
                  <a:path w="3002" h="1787" extrusionOk="0">
                    <a:moveTo>
                      <a:pt x="1" y="1"/>
                    </a:moveTo>
                    <a:lnTo>
                      <a:pt x="1" y="1787"/>
                    </a:lnTo>
                    <a:lnTo>
                      <a:pt x="3001" y="1787"/>
                    </a:lnTo>
                    <a:lnTo>
                      <a:pt x="30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 name="Google Shape;845;p55"/>
          <p:cNvGrpSpPr/>
          <p:nvPr/>
        </p:nvGrpSpPr>
        <p:grpSpPr>
          <a:xfrm>
            <a:off x="7180103" y="2879963"/>
            <a:ext cx="509700" cy="509700"/>
            <a:chOff x="5476725" y="2847213"/>
            <a:chExt cx="509700" cy="509700"/>
          </a:xfrm>
        </p:grpSpPr>
        <p:sp>
          <p:nvSpPr>
            <p:cNvPr id="817" name="Google Shape;817;p55"/>
            <p:cNvSpPr/>
            <p:nvPr/>
          </p:nvSpPr>
          <p:spPr>
            <a:xfrm>
              <a:off x="5476725" y="28472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 name="Google Shape;846;p55"/>
            <p:cNvGrpSpPr/>
            <p:nvPr/>
          </p:nvGrpSpPr>
          <p:grpSpPr>
            <a:xfrm>
              <a:off x="5551052" y="2965203"/>
              <a:ext cx="361046" cy="273720"/>
              <a:chOff x="5555575" y="2965630"/>
              <a:chExt cx="361046" cy="273720"/>
            </a:xfrm>
          </p:grpSpPr>
          <p:sp>
            <p:nvSpPr>
              <p:cNvPr id="847" name="Google Shape;847;p55"/>
              <p:cNvSpPr/>
              <p:nvPr/>
            </p:nvSpPr>
            <p:spPr>
              <a:xfrm>
                <a:off x="5681506" y="3070584"/>
                <a:ext cx="104989" cy="41989"/>
              </a:xfrm>
              <a:custGeom>
                <a:avLst/>
                <a:gdLst/>
                <a:ahLst/>
                <a:cxnLst/>
                <a:rect l="l" t="t" r="r" b="b"/>
                <a:pathLst>
                  <a:path w="2978" h="1191" extrusionOk="0">
                    <a:moveTo>
                      <a:pt x="1" y="0"/>
                    </a:moveTo>
                    <a:lnTo>
                      <a:pt x="1" y="1191"/>
                    </a:lnTo>
                    <a:lnTo>
                      <a:pt x="2978" y="1191"/>
                    </a:lnTo>
                    <a:lnTo>
                      <a:pt x="29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5"/>
              <p:cNvSpPr/>
              <p:nvPr/>
            </p:nvSpPr>
            <p:spPr>
              <a:xfrm>
                <a:off x="5682352" y="2965630"/>
                <a:ext cx="104989" cy="83977"/>
              </a:xfrm>
              <a:custGeom>
                <a:avLst/>
                <a:gdLst/>
                <a:ahLst/>
                <a:cxnLst/>
                <a:rect l="l" t="t" r="r" b="b"/>
                <a:pathLst>
                  <a:path w="2978" h="2382" extrusionOk="0">
                    <a:moveTo>
                      <a:pt x="1" y="0"/>
                    </a:moveTo>
                    <a:lnTo>
                      <a:pt x="1" y="596"/>
                    </a:lnTo>
                    <a:lnTo>
                      <a:pt x="596" y="596"/>
                    </a:lnTo>
                    <a:lnTo>
                      <a:pt x="596" y="905"/>
                    </a:lnTo>
                    <a:cubicBezTo>
                      <a:pt x="596" y="1072"/>
                      <a:pt x="453" y="1191"/>
                      <a:pt x="310" y="1191"/>
                    </a:cubicBezTo>
                    <a:lnTo>
                      <a:pt x="1" y="1191"/>
                    </a:lnTo>
                    <a:lnTo>
                      <a:pt x="1" y="2382"/>
                    </a:lnTo>
                    <a:lnTo>
                      <a:pt x="2977" y="2382"/>
                    </a:lnTo>
                    <a:lnTo>
                      <a:pt x="2977" y="1191"/>
                    </a:lnTo>
                    <a:lnTo>
                      <a:pt x="2692" y="1191"/>
                    </a:lnTo>
                    <a:cubicBezTo>
                      <a:pt x="2501" y="1191"/>
                      <a:pt x="2382" y="1048"/>
                      <a:pt x="2382" y="905"/>
                    </a:cubicBezTo>
                    <a:lnTo>
                      <a:pt x="2382" y="596"/>
                    </a:lnTo>
                    <a:lnTo>
                      <a:pt x="2977" y="596"/>
                    </a:lnTo>
                    <a:lnTo>
                      <a:pt x="2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5"/>
              <p:cNvSpPr/>
              <p:nvPr/>
            </p:nvSpPr>
            <p:spPr>
              <a:xfrm>
                <a:off x="5555575" y="3028596"/>
                <a:ext cx="361046" cy="210754"/>
              </a:xfrm>
              <a:custGeom>
                <a:avLst/>
                <a:gdLst/>
                <a:ahLst/>
                <a:cxnLst/>
                <a:rect l="l" t="t" r="r" b="b"/>
                <a:pathLst>
                  <a:path w="10241" h="5978" extrusionOk="0">
                    <a:moveTo>
                      <a:pt x="1" y="0"/>
                    </a:moveTo>
                    <a:lnTo>
                      <a:pt x="1" y="1786"/>
                    </a:lnTo>
                    <a:lnTo>
                      <a:pt x="715" y="1786"/>
                    </a:lnTo>
                    <a:cubicBezTo>
                      <a:pt x="834" y="2358"/>
                      <a:pt x="1025" y="2882"/>
                      <a:pt x="1358" y="3358"/>
                    </a:cubicBezTo>
                    <a:lnTo>
                      <a:pt x="858" y="3882"/>
                    </a:lnTo>
                    <a:lnTo>
                      <a:pt x="2144" y="5144"/>
                    </a:lnTo>
                    <a:lnTo>
                      <a:pt x="2644" y="4644"/>
                    </a:lnTo>
                    <a:cubicBezTo>
                      <a:pt x="3120" y="4978"/>
                      <a:pt x="3644" y="5192"/>
                      <a:pt x="4216" y="5311"/>
                    </a:cubicBezTo>
                    <a:lnTo>
                      <a:pt x="4216" y="5978"/>
                    </a:lnTo>
                    <a:lnTo>
                      <a:pt x="6002" y="5978"/>
                    </a:lnTo>
                    <a:lnTo>
                      <a:pt x="6002" y="5311"/>
                    </a:lnTo>
                    <a:cubicBezTo>
                      <a:pt x="6573" y="5192"/>
                      <a:pt x="7097" y="4978"/>
                      <a:pt x="7574" y="4644"/>
                    </a:cubicBezTo>
                    <a:lnTo>
                      <a:pt x="8098" y="5144"/>
                    </a:lnTo>
                    <a:lnTo>
                      <a:pt x="9360" y="3882"/>
                    </a:lnTo>
                    <a:lnTo>
                      <a:pt x="8860" y="3358"/>
                    </a:lnTo>
                    <a:cubicBezTo>
                      <a:pt x="9193" y="2882"/>
                      <a:pt x="9407" y="2358"/>
                      <a:pt x="9526" y="1786"/>
                    </a:cubicBezTo>
                    <a:lnTo>
                      <a:pt x="10241" y="1786"/>
                    </a:lnTo>
                    <a:lnTo>
                      <a:pt x="10241" y="0"/>
                    </a:lnTo>
                    <a:lnTo>
                      <a:pt x="7645" y="0"/>
                    </a:lnTo>
                    <a:cubicBezTo>
                      <a:pt x="7669" y="239"/>
                      <a:pt x="7764" y="500"/>
                      <a:pt x="7764" y="905"/>
                    </a:cubicBezTo>
                    <a:cubicBezTo>
                      <a:pt x="7764" y="2382"/>
                      <a:pt x="6550" y="3573"/>
                      <a:pt x="5097" y="3573"/>
                    </a:cubicBezTo>
                    <a:cubicBezTo>
                      <a:pt x="3597" y="3573"/>
                      <a:pt x="2406" y="2358"/>
                      <a:pt x="2406" y="905"/>
                    </a:cubicBezTo>
                    <a:cubicBezTo>
                      <a:pt x="2406" y="500"/>
                      <a:pt x="2501" y="262"/>
                      <a:pt x="2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53"/>
        <p:cNvGrpSpPr/>
        <p:nvPr/>
      </p:nvGrpSpPr>
      <p:grpSpPr>
        <a:xfrm>
          <a:off x="0" y="0"/>
          <a:ext cx="0" cy="0"/>
          <a:chOff x="0" y="0"/>
          <a:chExt cx="0" cy="0"/>
        </a:xfrm>
      </p:grpSpPr>
      <p:sp>
        <p:nvSpPr>
          <p:cNvPr id="854" name="Google Shape;854;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900"/>
              <a:t>ADAPTIVE IMMUNITY MAP</a:t>
            </a:r>
            <a:endParaRPr sz="2900"/>
          </a:p>
        </p:txBody>
      </p:sp>
      <p:grpSp>
        <p:nvGrpSpPr>
          <p:cNvPr id="855" name="Google Shape;855;p56"/>
          <p:cNvGrpSpPr/>
          <p:nvPr/>
        </p:nvGrpSpPr>
        <p:grpSpPr>
          <a:xfrm>
            <a:off x="4027259" y="2043377"/>
            <a:ext cx="4397291" cy="2342597"/>
            <a:chOff x="233350" y="949250"/>
            <a:chExt cx="7137300" cy="3802300"/>
          </a:xfrm>
        </p:grpSpPr>
        <p:sp>
          <p:nvSpPr>
            <p:cNvPr id="856" name="Google Shape;856;p5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 name="Google Shape;907;p56"/>
          <p:cNvSpPr txBox="1">
            <a:spLocks noGrp="1"/>
          </p:cNvSpPr>
          <p:nvPr>
            <p:ph type="subTitle" idx="4294967295"/>
          </p:nvPr>
        </p:nvSpPr>
        <p:spPr>
          <a:xfrm>
            <a:off x="1191307" y="1301943"/>
            <a:ext cx="24873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600" b="1">
                <a:latin typeface="Krona One"/>
                <a:ea typeface="Krona One"/>
                <a:cs typeface="Krona One"/>
                <a:sym typeface="Krona One"/>
              </a:rPr>
              <a:t>MERCURY</a:t>
            </a:r>
            <a:endParaRPr sz="1600" b="1">
              <a:latin typeface="Krona One"/>
              <a:ea typeface="Krona One"/>
              <a:cs typeface="Krona One"/>
              <a:sym typeface="Krona One"/>
            </a:endParaRPr>
          </a:p>
        </p:txBody>
      </p:sp>
      <p:sp>
        <p:nvSpPr>
          <p:cNvPr id="908" name="Google Shape;908;p56"/>
          <p:cNvSpPr txBox="1">
            <a:spLocks noGrp="1"/>
          </p:cNvSpPr>
          <p:nvPr>
            <p:ph type="subTitle" idx="4294967295"/>
          </p:nvPr>
        </p:nvSpPr>
        <p:spPr>
          <a:xfrm>
            <a:off x="1192743" y="3677846"/>
            <a:ext cx="24873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600" b="1">
                <a:latin typeface="Krona One"/>
                <a:ea typeface="Krona One"/>
                <a:cs typeface="Krona One"/>
                <a:sym typeface="Krona One"/>
              </a:rPr>
              <a:t>SATURN</a:t>
            </a:r>
            <a:endParaRPr sz="1600" b="1">
              <a:latin typeface="Krona One"/>
              <a:ea typeface="Krona One"/>
              <a:cs typeface="Krona One"/>
              <a:sym typeface="Krona One"/>
            </a:endParaRPr>
          </a:p>
        </p:txBody>
      </p:sp>
      <p:sp>
        <p:nvSpPr>
          <p:cNvPr id="909" name="Google Shape;909;p56"/>
          <p:cNvSpPr txBox="1">
            <a:spLocks noGrp="1"/>
          </p:cNvSpPr>
          <p:nvPr>
            <p:ph type="subTitle" idx="4294967295"/>
          </p:nvPr>
        </p:nvSpPr>
        <p:spPr>
          <a:xfrm>
            <a:off x="1192757" y="2489894"/>
            <a:ext cx="24873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600" b="1">
                <a:latin typeface="Krona One"/>
                <a:ea typeface="Krona One"/>
                <a:cs typeface="Krona One"/>
                <a:sym typeface="Krona One"/>
              </a:rPr>
              <a:t>JUPITER</a:t>
            </a:r>
            <a:endParaRPr sz="1600" b="1">
              <a:latin typeface="Krona One"/>
              <a:ea typeface="Krona One"/>
              <a:cs typeface="Krona One"/>
              <a:sym typeface="Krona One"/>
            </a:endParaRPr>
          </a:p>
        </p:txBody>
      </p:sp>
      <p:sp>
        <p:nvSpPr>
          <p:cNvPr id="910" name="Google Shape;910;p56"/>
          <p:cNvSpPr txBox="1">
            <a:spLocks noGrp="1"/>
          </p:cNvSpPr>
          <p:nvPr>
            <p:ph type="subTitle" idx="4294967295"/>
          </p:nvPr>
        </p:nvSpPr>
        <p:spPr>
          <a:xfrm>
            <a:off x="1191325" y="1659900"/>
            <a:ext cx="2487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the closest planet to the Sun</a:t>
            </a:r>
            <a:endParaRPr/>
          </a:p>
        </p:txBody>
      </p:sp>
      <p:sp>
        <p:nvSpPr>
          <p:cNvPr id="911" name="Google Shape;911;p56"/>
          <p:cNvSpPr txBox="1">
            <a:spLocks noGrp="1"/>
          </p:cNvSpPr>
          <p:nvPr>
            <p:ph type="subTitle" idx="4294967295"/>
          </p:nvPr>
        </p:nvSpPr>
        <p:spPr>
          <a:xfrm>
            <a:off x="1189900" y="2847850"/>
            <a:ext cx="2484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912" name="Google Shape;912;p56"/>
          <p:cNvSpPr txBox="1">
            <a:spLocks noGrp="1"/>
          </p:cNvSpPr>
          <p:nvPr>
            <p:ph type="subTitle" idx="4294967295"/>
          </p:nvPr>
        </p:nvSpPr>
        <p:spPr>
          <a:xfrm>
            <a:off x="1192750" y="4035800"/>
            <a:ext cx="2487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was named after a Roman god</a:t>
            </a:r>
            <a:endParaRPr/>
          </a:p>
        </p:txBody>
      </p:sp>
      <p:sp>
        <p:nvSpPr>
          <p:cNvPr id="913" name="Google Shape;913;p56"/>
          <p:cNvSpPr/>
          <p:nvPr/>
        </p:nvSpPr>
        <p:spPr>
          <a:xfrm>
            <a:off x="847935" y="1737925"/>
            <a:ext cx="204900" cy="204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6"/>
          <p:cNvSpPr/>
          <p:nvPr/>
        </p:nvSpPr>
        <p:spPr>
          <a:xfrm>
            <a:off x="849735" y="4104725"/>
            <a:ext cx="201300" cy="201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6"/>
          <p:cNvSpPr/>
          <p:nvPr/>
        </p:nvSpPr>
        <p:spPr>
          <a:xfrm flipH="1">
            <a:off x="813111" y="2886687"/>
            <a:ext cx="274200" cy="274200"/>
          </a:xfrm>
          <a:prstGeom prst="mathPlus">
            <a:avLst>
              <a:gd name="adj1" fmla="val 1069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6"/>
          <p:cNvSpPr/>
          <p:nvPr/>
        </p:nvSpPr>
        <p:spPr>
          <a:xfrm>
            <a:off x="4539625" y="2418175"/>
            <a:ext cx="201300" cy="201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6"/>
          <p:cNvSpPr/>
          <p:nvPr/>
        </p:nvSpPr>
        <p:spPr>
          <a:xfrm flipH="1">
            <a:off x="5900701" y="2997112"/>
            <a:ext cx="274200" cy="274200"/>
          </a:xfrm>
          <a:prstGeom prst="mathPlus">
            <a:avLst>
              <a:gd name="adj1" fmla="val 1069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6"/>
          <p:cNvSpPr/>
          <p:nvPr/>
        </p:nvSpPr>
        <p:spPr>
          <a:xfrm>
            <a:off x="7761850" y="3759925"/>
            <a:ext cx="204900" cy="204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3" name="Google Shape;923;p57"/>
          <p:cNvSpPr txBox="1">
            <a:spLocks noGrp="1"/>
          </p:cNvSpPr>
          <p:nvPr>
            <p:ph type="title"/>
          </p:nvPr>
        </p:nvSpPr>
        <p:spPr>
          <a:xfrm>
            <a:off x="998050" y="1814979"/>
            <a:ext cx="3233100" cy="61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PC MOCKUP</a:t>
            </a:r>
            <a:endParaRPr/>
          </a:p>
        </p:txBody>
      </p:sp>
      <p:sp>
        <p:nvSpPr>
          <p:cNvPr id="924" name="Google Shape;924;p57"/>
          <p:cNvSpPr txBox="1">
            <a:spLocks noGrp="1"/>
          </p:cNvSpPr>
          <p:nvPr>
            <p:ph type="subTitle" idx="1"/>
          </p:nvPr>
        </p:nvSpPr>
        <p:spPr>
          <a:xfrm>
            <a:off x="996100" y="2296221"/>
            <a:ext cx="3237000" cy="103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925" name="Google Shape;925;p57"/>
          <p:cNvGrpSpPr/>
          <p:nvPr/>
        </p:nvGrpSpPr>
        <p:grpSpPr>
          <a:xfrm>
            <a:off x="4886600" y="1235700"/>
            <a:ext cx="3261300" cy="2672100"/>
            <a:chOff x="4886600" y="1235700"/>
            <a:chExt cx="3261300" cy="2672100"/>
          </a:xfrm>
        </p:grpSpPr>
        <p:sp>
          <p:nvSpPr>
            <p:cNvPr id="926" name="Google Shape;926;p57"/>
            <p:cNvSpPr/>
            <p:nvPr/>
          </p:nvSpPr>
          <p:spPr>
            <a:xfrm>
              <a:off x="4886600" y="1235700"/>
              <a:ext cx="3261300" cy="19101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7"/>
            <p:cNvSpPr/>
            <p:nvPr/>
          </p:nvSpPr>
          <p:spPr>
            <a:xfrm>
              <a:off x="6275000" y="3145800"/>
              <a:ext cx="484500" cy="5592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7"/>
            <p:cNvSpPr/>
            <p:nvPr/>
          </p:nvSpPr>
          <p:spPr>
            <a:xfrm>
              <a:off x="5580800" y="3705000"/>
              <a:ext cx="1872900" cy="202800"/>
            </a:xfrm>
            <a:prstGeom prst="trapezoid">
              <a:avLst>
                <a:gd name="adj" fmla="val 2500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29" name="Google Shape;929;p57"/>
          <p:cNvPicPr preferRelativeResize="0"/>
          <p:nvPr/>
        </p:nvPicPr>
        <p:blipFill rotWithShape="1">
          <a:blip r:embed="rId3">
            <a:alphaModFix/>
          </a:blip>
          <a:srcRect l="6521" t="6521" r="6521" b="6529"/>
          <a:stretch/>
        </p:blipFill>
        <p:spPr>
          <a:xfrm>
            <a:off x="5099350" y="1393175"/>
            <a:ext cx="2835799" cy="1595151"/>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33"/>
        <p:cNvGrpSpPr/>
        <p:nvPr/>
      </p:nvGrpSpPr>
      <p:grpSpPr>
        <a:xfrm>
          <a:off x="0" y="0"/>
          <a:ext cx="0" cy="0"/>
          <a:chOff x="0" y="0"/>
          <a:chExt cx="0" cy="0"/>
        </a:xfrm>
      </p:grpSpPr>
      <p:sp>
        <p:nvSpPr>
          <p:cNvPr id="934" name="Google Shape;934;p58"/>
          <p:cNvSpPr txBox="1">
            <a:spLocks noGrp="1"/>
          </p:cNvSpPr>
          <p:nvPr>
            <p:ph type="subTitle" idx="1"/>
          </p:nvPr>
        </p:nvSpPr>
        <p:spPr>
          <a:xfrm>
            <a:off x="1223700" y="1346250"/>
            <a:ext cx="6696600" cy="29973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Mercury is the closest planet to the Sun and the smallest one in the Solar System</a:t>
            </a:r>
            <a:endParaRPr/>
          </a:p>
          <a:p>
            <a:pPr marL="457200" lvl="0" indent="-317500" algn="l" rtl="0">
              <a:spcBef>
                <a:spcPts val="1000"/>
              </a:spcBef>
              <a:spcAft>
                <a:spcPts val="0"/>
              </a:spcAft>
              <a:buSzPts val="1400"/>
              <a:buChar char="■"/>
            </a:pPr>
            <a:r>
              <a:rPr lang="en"/>
              <a:t>Neptune is the farthest planet from the Sun and the fourth-largest by diameter in the Solar System</a:t>
            </a:r>
            <a:endParaRPr/>
          </a:p>
          <a:p>
            <a:pPr marL="457200" lvl="0" indent="-317500" algn="l" rtl="0">
              <a:spcBef>
                <a:spcPts val="1000"/>
              </a:spcBef>
              <a:spcAft>
                <a:spcPts val="0"/>
              </a:spcAft>
              <a:buSzPts val="1400"/>
              <a:buChar char="■"/>
            </a:pPr>
            <a:r>
              <a:rPr lang="en"/>
              <a:t>Venus has a beautiful name and is the second planet from the Sun. It’s terribly hot, even hotter than Mercury, and its atmosphere is extremely poisonous</a:t>
            </a:r>
            <a:endParaRPr/>
          </a:p>
          <a:p>
            <a:pPr marL="457200" lvl="0" indent="-317500" algn="l" rtl="0">
              <a:spcBef>
                <a:spcPts val="1000"/>
              </a:spcBef>
              <a:spcAft>
                <a:spcPts val="0"/>
              </a:spcAft>
              <a:buSzPts val="1400"/>
              <a:buChar char="■"/>
            </a:pPr>
            <a:r>
              <a:rPr lang="en"/>
              <a:t>Earth is the third planet from the Sun and the only one that harbors life in the Solar System</a:t>
            </a:r>
            <a:endParaRPr/>
          </a:p>
          <a:p>
            <a:pPr marL="457200" lvl="0" indent="-330200" algn="l" rtl="0">
              <a:spcBef>
                <a:spcPts val="1000"/>
              </a:spcBef>
              <a:spcAft>
                <a:spcPts val="1000"/>
              </a:spcAft>
              <a:buSzPts val="1600"/>
              <a:buChar char="■"/>
            </a:pPr>
            <a:r>
              <a:rPr lang="en"/>
              <a:t>Jupiter is a gas giant and the biggest planet in the Solar System. It’s the fourth-brightest object in the night sky</a:t>
            </a:r>
            <a:endParaRPr/>
          </a:p>
        </p:txBody>
      </p:sp>
      <p:sp>
        <p:nvSpPr>
          <p:cNvPr id="935" name="Google Shape;935;p58"/>
          <p:cNvSpPr txBox="1">
            <a:spLocks noGrp="1"/>
          </p:cNvSpPr>
          <p:nvPr>
            <p:ph type="title"/>
          </p:nvPr>
        </p:nvSpPr>
        <p:spPr>
          <a:xfrm>
            <a:off x="720000" y="4843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CONCLUSIONS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39"/>
        <p:cNvGrpSpPr/>
        <p:nvPr/>
      </p:nvGrpSpPr>
      <p:grpSpPr>
        <a:xfrm>
          <a:off x="0" y="0"/>
          <a:ext cx="0" cy="0"/>
          <a:chOff x="0" y="0"/>
          <a:chExt cx="0" cy="0"/>
        </a:xfrm>
      </p:grpSpPr>
      <p:sp>
        <p:nvSpPr>
          <p:cNvPr id="940" name="Google Shape;940;p59"/>
          <p:cNvSpPr txBox="1">
            <a:spLocks noGrp="1"/>
          </p:cNvSpPr>
          <p:nvPr>
            <p:ph type="subTitle" idx="1"/>
          </p:nvPr>
        </p:nvSpPr>
        <p:spPr>
          <a:xfrm>
            <a:off x="3962119" y="1686896"/>
            <a:ext cx="4466700" cy="1202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latin typeface="Krona One"/>
                <a:ea typeface="Krona One"/>
                <a:cs typeface="Krona One"/>
                <a:sym typeface="Krona One"/>
              </a:rPr>
              <a:t>DO YOU HAVE ANY QUESTIONS?</a:t>
            </a:r>
            <a:endParaRPr>
              <a:latin typeface="Krona One"/>
              <a:ea typeface="Krona One"/>
              <a:cs typeface="Krona One"/>
              <a:sym typeface="Krona One"/>
            </a:endParaRPr>
          </a:p>
          <a:p>
            <a:pPr marL="0" lvl="0" indent="0" algn="r" rtl="0">
              <a:spcBef>
                <a:spcPts val="0"/>
              </a:spcBef>
              <a:spcAft>
                <a:spcPts val="0"/>
              </a:spcAft>
              <a:buNone/>
            </a:pPr>
            <a:r>
              <a:rPr lang="en" sz="1800"/>
              <a:t>youremail@freepik.com </a:t>
            </a:r>
            <a:endParaRPr sz="1800"/>
          </a:p>
          <a:p>
            <a:pPr marL="0" lvl="0" indent="0" algn="r" rtl="0">
              <a:spcBef>
                <a:spcPts val="0"/>
              </a:spcBef>
              <a:spcAft>
                <a:spcPts val="0"/>
              </a:spcAft>
              <a:buNone/>
            </a:pPr>
            <a:r>
              <a:rPr lang="en" sz="1800"/>
              <a:t>+91  620 421 838 </a:t>
            </a:r>
            <a:endParaRPr sz="1800"/>
          </a:p>
          <a:p>
            <a:pPr marL="0" lvl="0" indent="0" algn="r" rtl="0">
              <a:spcBef>
                <a:spcPts val="0"/>
              </a:spcBef>
              <a:spcAft>
                <a:spcPts val="0"/>
              </a:spcAft>
              <a:buNone/>
            </a:pPr>
            <a:r>
              <a:rPr lang="en" sz="1800"/>
              <a:t>yourwebsite.com</a:t>
            </a:r>
            <a:endParaRPr sz="1800"/>
          </a:p>
        </p:txBody>
      </p:sp>
      <p:sp>
        <p:nvSpPr>
          <p:cNvPr id="941" name="Google Shape;941;p59"/>
          <p:cNvSpPr txBox="1">
            <a:spLocks noGrp="1"/>
          </p:cNvSpPr>
          <p:nvPr>
            <p:ph type="ctrTitle"/>
          </p:nvPr>
        </p:nvSpPr>
        <p:spPr>
          <a:xfrm>
            <a:off x="3962119" y="728857"/>
            <a:ext cx="4466700" cy="94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THANKS!</a:t>
            </a:r>
            <a:endParaRPr/>
          </a:p>
        </p:txBody>
      </p:sp>
      <p:sp>
        <p:nvSpPr>
          <p:cNvPr id="942" name="Google Shape;942;p59"/>
          <p:cNvSpPr txBox="1"/>
          <p:nvPr/>
        </p:nvSpPr>
        <p:spPr>
          <a:xfrm>
            <a:off x="3962119" y="3522125"/>
            <a:ext cx="4466700" cy="276000"/>
          </a:xfrm>
          <a:prstGeom prst="rect">
            <a:avLst/>
          </a:prstGeom>
          <a:noFill/>
          <a:ln>
            <a:noFill/>
          </a:ln>
        </p:spPr>
        <p:txBody>
          <a:bodyPr spcFirstLastPara="1" wrap="square" lIns="91425" tIns="91425" rIns="91425" bIns="91425" anchor="ctr" anchorCtr="0">
            <a:noAutofit/>
          </a:bodyPr>
          <a:lstStyle/>
          <a:p>
            <a:pPr marL="0" lvl="0" indent="0" algn="r" rtl="0">
              <a:spcBef>
                <a:spcPts val="300"/>
              </a:spcBef>
              <a:spcAft>
                <a:spcPts val="0"/>
              </a:spcAft>
              <a:buNone/>
            </a:pPr>
            <a:r>
              <a:rPr lang="en" sz="1200">
                <a:solidFill>
                  <a:schemeClr val="dk1"/>
                </a:solidFill>
                <a:latin typeface="Comfortaa"/>
                <a:ea typeface="Comfortaa"/>
                <a:cs typeface="Comfortaa"/>
                <a:sym typeface="Comfortaa"/>
              </a:rPr>
              <a:t>Please keep this slide for attribution</a:t>
            </a:r>
            <a:endParaRPr sz="1200">
              <a:solidFill>
                <a:schemeClr val="dk1"/>
              </a:solidFill>
              <a:latin typeface="Comfortaa"/>
              <a:ea typeface="Comfortaa"/>
              <a:cs typeface="Comfortaa"/>
              <a:sym typeface="Comfortaa"/>
            </a:endParaRPr>
          </a:p>
        </p:txBody>
      </p:sp>
      <p:grpSp>
        <p:nvGrpSpPr>
          <p:cNvPr id="943" name="Google Shape;943;p59"/>
          <p:cNvGrpSpPr/>
          <p:nvPr/>
        </p:nvGrpSpPr>
        <p:grpSpPr>
          <a:xfrm>
            <a:off x="6653969" y="2949654"/>
            <a:ext cx="509700" cy="509700"/>
            <a:chOff x="3684575" y="2840413"/>
            <a:chExt cx="509700" cy="509700"/>
          </a:xfrm>
        </p:grpSpPr>
        <p:sp>
          <p:nvSpPr>
            <p:cNvPr id="944" name="Google Shape;944;p59"/>
            <p:cNvSpPr/>
            <p:nvPr/>
          </p:nvSpPr>
          <p:spPr>
            <a:xfrm>
              <a:off x="3684575" y="28404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945" name="Google Shape;945;p59"/>
            <p:cNvSpPr/>
            <p:nvPr/>
          </p:nvSpPr>
          <p:spPr>
            <a:xfrm>
              <a:off x="3799188" y="2926213"/>
              <a:ext cx="303000" cy="338100"/>
            </a:xfrm>
            <a:prstGeom prst="rect">
              <a:avLst/>
            </a:prstGeom>
            <a:solidFill>
              <a:schemeClr val="l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nvGrpSpPr>
            <p:cNvPr id="946" name="Google Shape;946;p59"/>
            <p:cNvGrpSpPr/>
            <p:nvPr/>
          </p:nvGrpSpPr>
          <p:grpSpPr>
            <a:xfrm>
              <a:off x="3745594" y="2901422"/>
              <a:ext cx="387681" cy="387681"/>
              <a:chOff x="4933458" y="1687279"/>
              <a:chExt cx="397907" cy="397907"/>
            </a:xfrm>
          </p:grpSpPr>
          <p:sp>
            <p:nvSpPr>
              <p:cNvPr id="947" name="Google Shape;947;p5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948" name="Google Shape;948;p5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grpSp>
      <p:grpSp>
        <p:nvGrpSpPr>
          <p:cNvPr id="949" name="Google Shape;949;p59"/>
          <p:cNvGrpSpPr/>
          <p:nvPr/>
        </p:nvGrpSpPr>
        <p:grpSpPr>
          <a:xfrm>
            <a:off x="7919119" y="2949654"/>
            <a:ext cx="509700" cy="509700"/>
            <a:chOff x="4949725" y="2840413"/>
            <a:chExt cx="509700" cy="509700"/>
          </a:xfrm>
        </p:grpSpPr>
        <p:sp>
          <p:nvSpPr>
            <p:cNvPr id="950" name="Google Shape;950;p59"/>
            <p:cNvSpPr/>
            <p:nvPr/>
          </p:nvSpPr>
          <p:spPr>
            <a:xfrm>
              <a:off x="4949725" y="28404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nvGrpSpPr>
            <p:cNvPr id="951" name="Google Shape;951;p59"/>
            <p:cNvGrpSpPr/>
            <p:nvPr/>
          </p:nvGrpSpPr>
          <p:grpSpPr>
            <a:xfrm>
              <a:off x="5010770" y="2901432"/>
              <a:ext cx="387661" cy="387661"/>
              <a:chOff x="6043407" y="2920987"/>
              <a:chExt cx="387661" cy="387661"/>
            </a:xfrm>
          </p:grpSpPr>
          <p:sp>
            <p:nvSpPr>
              <p:cNvPr id="952" name="Google Shape;952;p59"/>
              <p:cNvSpPr/>
              <p:nvPr/>
            </p:nvSpPr>
            <p:spPr>
              <a:xfrm>
                <a:off x="6071188" y="2955725"/>
                <a:ext cx="332100" cy="338100"/>
              </a:xfrm>
              <a:prstGeom prst="rect">
                <a:avLst/>
              </a:prstGeom>
              <a:solidFill>
                <a:schemeClr val="l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nvGrpSpPr>
              <p:cNvPr id="953" name="Google Shape;953;p59"/>
              <p:cNvGrpSpPr/>
              <p:nvPr/>
            </p:nvGrpSpPr>
            <p:grpSpPr>
              <a:xfrm>
                <a:off x="6043407" y="2920987"/>
                <a:ext cx="387661" cy="387661"/>
                <a:chOff x="1379798" y="1723250"/>
                <a:chExt cx="397887" cy="397887"/>
              </a:xfrm>
            </p:grpSpPr>
            <p:sp>
              <p:nvSpPr>
                <p:cNvPr id="954" name="Google Shape;954;p5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955" name="Google Shape;955;p5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956" name="Google Shape;956;p5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957" name="Google Shape;957;p5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grpSp>
      </p:grpSp>
      <p:grpSp>
        <p:nvGrpSpPr>
          <p:cNvPr id="958" name="Google Shape;958;p59"/>
          <p:cNvGrpSpPr/>
          <p:nvPr/>
        </p:nvGrpSpPr>
        <p:grpSpPr>
          <a:xfrm>
            <a:off x="7286544" y="2949654"/>
            <a:ext cx="509700" cy="509700"/>
            <a:chOff x="4317150" y="2840413"/>
            <a:chExt cx="509700" cy="509700"/>
          </a:xfrm>
        </p:grpSpPr>
        <p:sp>
          <p:nvSpPr>
            <p:cNvPr id="959" name="Google Shape;959;p59"/>
            <p:cNvSpPr/>
            <p:nvPr/>
          </p:nvSpPr>
          <p:spPr>
            <a:xfrm>
              <a:off x="4317150" y="28404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960" name="Google Shape;960;p59"/>
            <p:cNvSpPr/>
            <p:nvPr/>
          </p:nvSpPr>
          <p:spPr>
            <a:xfrm>
              <a:off x="4408125" y="2926213"/>
              <a:ext cx="332100" cy="338100"/>
            </a:xfrm>
            <a:prstGeom prst="rect">
              <a:avLst/>
            </a:prstGeom>
            <a:solidFill>
              <a:schemeClr val="l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nvGrpSpPr>
            <p:cNvPr id="961" name="Google Shape;961;p59"/>
            <p:cNvGrpSpPr/>
            <p:nvPr/>
          </p:nvGrpSpPr>
          <p:grpSpPr>
            <a:xfrm>
              <a:off x="4378192" y="2901432"/>
              <a:ext cx="387641" cy="387661"/>
              <a:chOff x="864491" y="1723250"/>
              <a:chExt cx="397866" cy="397887"/>
            </a:xfrm>
          </p:grpSpPr>
          <p:sp>
            <p:nvSpPr>
              <p:cNvPr id="962" name="Google Shape;962;p5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963" name="Google Shape;963;p5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964" name="Google Shape;964;p5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grpSp>
      <p:cxnSp>
        <p:nvCxnSpPr>
          <p:cNvPr id="965" name="Google Shape;965;p59"/>
          <p:cNvCxnSpPr/>
          <p:nvPr/>
        </p:nvCxnSpPr>
        <p:spPr>
          <a:xfrm>
            <a:off x="2638900" y="1201359"/>
            <a:ext cx="1323300" cy="0"/>
          </a:xfrm>
          <a:prstGeom prst="straightConnector1">
            <a:avLst/>
          </a:prstGeom>
          <a:noFill/>
          <a:ln w="76200" cap="flat" cmpd="sng">
            <a:solidFill>
              <a:schemeClr val="dk1"/>
            </a:solidFill>
            <a:prstDash val="solid"/>
            <a:round/>
            <a:headEnd type="none" w="med" len="med"/>
            <a:tailEnd type="non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69"/>
        <p:cNvGrpSpPr/>
        <p:nvPr/>
      </p:nvGrpSpPr>
      <p:grpSpPr>
        <a:xfrm>
          <a:off x="0" y="0"/>
          <a:ext cx="0" cy="0"/>
          <a:chOff x="0" y="0"/>
          <a:chExt cx="0" cy="0"/>
        </a:xfrm>
      </p:grpSpPr>
      <p:sp>
        <p:nvSpPr>
          <p:cNvPr id="970" name="Google Shape;970;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900"/>
              <a:t>ICON PACK</a:t>
            </a:r>
            <a:endParaRPr sz="2900"/>
          </a:p>
        </p:txBody>
      </p:sp>
      <p:grpSp>
        <p:nvGrpSpPr>
          <p:cNvPr id="971" name="Google Shape;971;p60"/>
          <p:cNvGrpSpPr/>
          <p:nvPr/>
        </p:nvGrpSpPr>
        <p:grpSpPr>
          <a:xfrm>
            <a:off x="7919200" y="4058913"/>
            <a:ext cx="509700" cy="509700"/>
            <a:chOff x="7892250" y="4058913"/>
            <a:chExt cx="509700" cy="509700"/>
          </a:xfrm>
        </p:grpSpPr>
        <p:sp>
          <p:nvSpPr>
            <p:cNvPr id="972" name="Google Shape;972;p60"/>
            <p:cNvSpPr/>
            <p:nvPr/>
          </p:nvSpPr>
          <p:spPr>
            <a:xfrm>
              <a:off x="7892250" y="40589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60"/>
            <p:cNvGrpSpPr/>
            <p:nvPr/>
          </p:nvGrpSpPr>
          <p:grpSpPr>
            <a:xfrm>
              <a:off x="7967000" y="4155908"/>
              <a:ext cx="360200" cy="315709"/>
              <a:chOff x="8016803" y="4199194"/>
              <a:chExt cx="360200" cy="315709"/>
            </a:xfrm>
          </p:grpSpPr>
          <p:sp>
            <p:nvSpPr>
              <p:cNvPr id="974" name="Google Shape;974;p60"/>
              <p:cNvSpPr/>
              <p:nvPr/>
            </p:nvSpPr>
            <p:spPr>
              <a:xfrm>
                <a:off x="8018460" y="4367960"/>
                <a:ext cx="358543" cy="146943"/>
              </a:xfrm>
              <a:custGeom>
                <a:avLst/>
                <a:gdLst/>
                <a:ahLst/>
                <a:cxnLst/>
                <a:rect l="l" t="t" r="r" b="b"/>
                <a:pathLst>
                  <a:path w="10170" h="4168" extrusionOk="0">
                    <a:moveTo>
                      <a:pt x="1787" y="905"/>
                    </a:moveTo>
                    <a:lnTo>
                      <a:pt x="1787" y="1500"/>
                    </a:lnTo>
                    <a:lnTo>
                      <a:pt x="1191" y="1500"/>
                    </a:lnTo>
                    <a:lnTo>
                      <a:pt x="1191" y="905"/>
                    </a:lnTo>
                    <a:close/>
                    <a:moveTo>
                      <a:pt x="4192" y="905"/>
                    </a:moveTo>
                    <a:lnTo>
                      <a:pt x="4192" y="1500"/>
                    </a:lnTo>
                    <a:lnTo>
                      <a:pt x="2406" y="1500"/>
                    </a:lnTo>
                    <a:lnTo>
                      <a:pt x="2406" y="905"/>
                    </a:lnTo>
                    <a:close/>
                    <a:moveTo>
                      <a:pt x="5383" y="905"/>
                    </a:moveTo>
                    <a:lnTo>
                      <a:pt x="5383" y="1500"/>
                    </a:lnTo>
                    <a:lnTo>
                      <a:pt x="4787" y="1500"/>
                    </a:lnTo>
                    <a:lnTo>
                      <a:pt x="4787" y="905"/>
                    </a:lnTo>
                    <a:close/>
                    <a:moveTo>
                      <a:pt x="7764" y="905"/>
                    </a:moveTo>
                    <a:lnTo>
                      <a:pt x="7764" y="1500"/>
                    </a:lnTo>
                    <a:lnTo>
                      <a:pt x="5978" y="1500"/>
                    </a:lnTo>
                    <a:lnTo>
                      <a:pt x="5978" y="905"/>
                    </a:lnTo>
                    <a:close/>
                    <a:moveTo>
                      <a:pt x="8979" y="905"/>
                    </a:moveTo>
                    <a:lnTo>
                      <a:pt x="8979" y="1500"/>
                    </a:lnTo>
                    <a:lnTo>
                      <a:pt x="8383" y="1500"/>
                    </a:lnTo>
                    <a:lnTo>
                      <a:pt x="8383" y="905"/>
                    </a:lnTo>
                    <a:close/>
                    <a:moveTo>
                      <a:pt x="1215" y="0"/>
                    </a:moveTo>
                    <a:cubicBezTo>
                      <a:pt x="548" y="0"/>
                      <a:pt x="1" y="548"/>
                      <a:pt x="1" y="1191"/>
                    </a:cubicBezTo>
                    <a:cubicBezTo>
                      <a:pt x="1" y="1858"/>
                      <a:pt x="548" y="2382"/>
                      <a:pt x="1215" y="2382"/>
                    </a:cubicBezTo>
                    <a:lnTo>
                      <a:pt x="1811" y="2382"/>
                    </a:lnTo>
                    <a:lnTo>
                      <a:pt x="1811" y="3572"/>
                    </a:lnTo>
                    <a:lnTo>
                      <a:pt x="1215" y="3572"/>
                    </a:lnTo>
                    <a:lnTo>
                      <a:pt x="1215" y="4168"/>
                    </a:lnTo>
                    <a:lnTo>
                      <a:pt x="3001" y="4168"/>
                    </a:lnTo>
                    <a:lnTo>
                      <a:pt x="3001" y="3572"/>
                    </a:lnTo>
                    <a:lnTo>
                      <a:pt x="2406" y="3572"/>
                    </a:lnTo>
                    <a:lnTo>
                      <a:pt x="2406" y="2382"/>
                    </a:lnTo>
                    <a:lnTo>
                      <a:pt x="4787" y="2382"/>
                    </a:lnTo>
                    <a:lnTo>
                      <a:pt x="4787" y="3572"/>
                    </a:lnTo>
                    <a:lnTo>
                      <a:pt x="4192" y="3572"/>
                    </a:lnTo>
                    <a:lnTo>
                      <a:pt x="4192" y="4168"/>
                    </a:lnTo>
                    <a:lnTo>
                      <a:pt x="5978" y="4168"/>
                    </a:lnTo>
                    <a:lnTo>
                      <a:pt x="5978" y="3572"/>
                    </a:lnTo>
                    <a:lnTo>
                      <a:pt x="5383" y="3572"/>
                    </a:lnTo>
                    <a:lnTo>
                      <a:pt x="5383" y="2382"/>
                    </a:lnTo>
                    <a:lnTo>
                      <a:pt x="7764" y="2382"/>
                    </a:lnTo>
                    <a:lnTo>
                      <a:pt x="7764" y="3572"/>
                    </a:lnTo>
                    <a:lnTo>
                      <a:pt x="7169" y="3572"/>
                    </a:lnTo>
                    <a:lnTo>
                      <a:pt x="7169" y="4168"/>
                    </a:lnTo>
                    <a:lnTo>
                      <a:pt x="8955" y="4168"/>
                    </a:lnTo>
                    <a:lnTo>
                      <a:pt x="8955" y="3572"/>
                    </a:lnTo>
                    <a:lnTo>
                      <a:pt x="8360" y="3572"/>
                    </a:lnTo>
                    <a:lnTo>
                      <a:pt x="8360" y="2382"/>
                    </a:lnTo>
                    <a:lnTo>
                      <a:pt x="8955" y="2382"/>
                    </a:lnTo>
                    <a:cubicBezTo>
                      <a:pt x="9622" y="2382"/>
                      <a:pt x="10170" y="1858"/>
                      <a:pt x="10170" y="1191"/>
                    </a:cubicBezTo>
                    <a:cubicBezTo>
                      <a:pt x="10170" y="548"/>
                      <a:pt x="9646" y="0"/>
                      <a:pt x="89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0"/>
              <p:cNvSpPr/>
              <p:nvPr/>
            </p:nvSpPr>
            <p:spPr>
              <a:xfrm>
                <a:off x="8016803" y="4304148"/>
                <a:ext cx="106646" cy="41989"/>
              </a:xfrm>
              <a:custGeom>
                <a:avLst/>
                <a:gdLst/>
                <a:ahLst/>
                <a:cxnLst/>
                <a:rect l="l" t="t" r="r" b="b"/>
                <a:pathLst>
                  <a:path w="3025" h="1191" extrusionOk="0">
                    <a:moveTo>
                      <a:pt x="0" y="0"/>
                    </a:moveTo>
                    <a:lnTo>
                      <a:pt x="0" y="1191"/>
                    </a:lnTo>
                    <a:lnTo>
                      <a:pt x="3025" y="1191"/>
                    </a:lnTo>
                    <a:lnTo>
                      <a:pt x="30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0"/>
              <p:cNvSpPr/>
              <p:nvPr/>
            </p:nvSpPr>
            <p:spPr>
              <a:xfrm>
                <a:off x="8018460" y="4199194"/>
                <a:ext cx="105836" cy="83977"/>
              </a:xfrm>
              <a:custGeom>
                <a:avLst/>
                <a:gdLst/>
                <a:ahLst/>
                <a:cxnLst/>
                <a:rect l="l" t="t" r="r" b="b"/>
                <a:pathLst>
                  <a:path w="3002" h="2382" extrusionOk="0">
                    <a:moveTo>
                      <a:pt x="1" y="0"/>
                    </a:moveTo>
                    <a:lnTo>
                      <a:pt x="1" y="596"/>
                    </a:lnTo>
                    <a:lnTo>
                      <a:pt x="596" y="596"/>
                    </a:lnTo>
                    <a:lnTo>
                      <a:pt x="596" y="905"/>
                    </a:lnTo>
                    <a:cubicBezTo>
                      <a:pt x="596" y="1072"/>
                      <a:pt x="453" y="1191"/>
                      <a:pt x="287" y="1191"/>
                    </a:cubicBezTo>
                    <a:lnTo>
                      <a:pt x="1" y="1191"/>
                    </a:lnTo>
                    <a:lnTo>
                      <a:pt x="1" y="2382"/>
                    </a:lnTo>
                    <a:lnTo>
                      <a:pt x="3001" y="2382"/>
                    </a:lnTo>
                    <a:lnTo>
                      <a:pt x="3001" y="1191"/>
                    </a:lnTo>
                    <a:lnTo>
                      <a:pt x="2716" y="1191"/>
                    </a:lnTo>
                    <a:cubicBezTo>
                      <a:pt x="2525" y="1191"/>
                      <a:pt x="2406" y="1048"/>
                      <a:pt x="2406" y="905"/>
                    </a:cubicBezTo>
                    <a:lnTo>
                      <a:pt x="2406" y="596"/>
                    </a:lnTo>
                    <a:lnTo>
                      <a:pt x="3001" y="596"/>
                    </a:lnTo>
                    <a:lnTo>
                      <a:pt x="30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0"/>
              <p:cNvSpPr/>
              <p:nvPr/>
            </p:nvSpPr>
            <p:spPr>
              <a:xfrm>
                <a:off x="8145237" y="4199194"/>
                <a:ext cx="104989" cy="83977"/>
              </a:xfrm>
              <a:custGeom>
                <a:avLst/>
                <a:gdLst/>
                <a:ahLst/>
                <a:cxnLst/>
                <a:rect l="l" t="t" r="r" b="b"/>
                <a:pathLst>
                  <a:path w="2978" h="2382" extrusionOk="0">
                    <a:moveTo>
                      <a:pt x="1" y="0"/>
                    </a:moveTo>
                    <a:lnTo>
                      <a:pt x="1" y="596"/>
                    </a:lnTo>
                    <a:lnTo>
                      <a:pt x="596" y="596"/>
                    </a:lnTo>
                    <a:lnTo>
                      <a:pt x="596" y="905"/>
                    </a:lnTo>
                    <a:cubicBezTo>
                      <a:pt x="596" y="1072"/>
                      <a:pt x="453" y="1191"/>
                      <a:pt x="310" y="1191"/>
                    </a:cubicBezTo>
                    <a:lnTo>
                      <a:pt x="1" y="1191"/>
                    </a:lnTo>
                    <a:lnTo>
                      <a:pt x="1" y="2382"/>
                    </a:lnTo>
                    <a:lnTo>
                      <a:pt x="2978" y="2382"/>
                    </a:lnTo>
                    <a:lnTo>
                      <a:pt x="2978" y="1191"/>
                    </a:lnTo>
                    <a:lnTo>
                      <a:pt x="2692" y="1191"/>
                    </a:lnTo>
                    <a:cubicBezTo>
                      <a:pt x="2501" y="1191"/>
                      <a:pt x="2382" y="1048"/>
                      <a:pt x="2382" y="905"/>
                    </a:cubicBezTo>
                    <a:lnTo>
                      <a:pt x="2382" y="596"/>
                    </a:lnTo>
                    <a:lnTo>
                      <a:pt x="2978" y="596"/>
                    </a:lnTo>
                    <a:lnTo>
                      <a:pt x="29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0"/>
              <p:cNvSpPr/>
              <p:nvPr/>
            </p:nvSpPr>
            <p:spPr>
              <a:xfrm>
                <a:off x="8145237" y="4304148"/>
                <a:ext cx="104989" cy="41989"/>
              </a:xfrm>
              <a:custGeom>
                <a:avLst/>
                <a:gdLst/>
                <a:ahLst/>
                <a:cxnLst/>
                <a:rect l="l" t="t" r="r" b="b"/>
                <a:pathLst>
                  <a:path w="2978" h="1191" extrusionOk="0">
                    <a:moveTo>
                      <a:pt x="1" y="0"/>
                    </a:moveTo>
                    <a:lnTo>
                      <a:pt x="1" y="1191"/>
                    </a:lnTo>
                    <a:lnTo>
                      <a:pt x="2978" y="1191"/>
                    </a:lnTo>
                    <a:lnTo>
                      <a:pt x="29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0"/>
              <p:cNvSpPr/>
              <p:nvPr/>
            </p:nvSpPr>
            <p:spPr>
              <a:xfrm>
                <a:off x="8271168" y="4199194"/>
                <a:ext cx="105836" cy="83977"/>
              </a:xfrm>
              <a:custGeom>
                <a:avLst/>
                <a:gdLst/>
                <a:ahLst/>
                <a:cxnLst/>
                <a:rect l="l" t="t" r="r" b="b"/>
                <a:pathLst>
                  <a:path w="3002" h="2382" extrusionOk="0">
                    <a:moveTo>
                      <a:pt x="1" y="0"/>
                    </a:moveTo>
                    <a:lnTo>
                      <a:pt x="1" y="596"/>
                    </a:lnTo>
                    <a:lnTo>
                      <a:pt x="596" y="596"/>
                    </a:lnTo>
                    <a:lnTo>
                      <a:pt x="596" y="905"/>
                    </a:lnTo>
                    <a:cubicBezTo>
                      <a:pt x="596" y="1072"/>
                      <a:pt x="453" y="1191"/>
                      <a:pt x="310" y="1191"/>
                    </a:cubicBezTo>
                    <a:lnTo>
                      <a:pt x="1" y="1191"/>
                    </a:lnTo>
                    <a:lnTo>
                      <a:pt x="1" y="2382"/>
                    </a:lnTo>
                    <a:lnTo>
                      <a:pt x="3002" y="2382"/>
                    </a:lnTo>
                    <a:lnTo>
                      <a:pt x="3002" y="1191"/>
                    </a:lnTo>
                    <a:lnTo>
                      <a:pt x="2716" y="1191"/>
                    </a:lnTo>
                    <a:cubicBezTo>
                      <a:pt x="2525" y="1191"/>
                      <a:pt x="2406" y="1048"/>
                      <a:pt x="2406" y="905"/>
                    </a:cubicBezTo>
                    <a:lnTo>
                      <a:pt x="2406" y="596"/>
                    </a:lnTo>
                    <a:lnTo>
                      <a:pt x="3002" y="596"/>
                    </a:lnTo>
                    <a:lnTo>
                      <a:pt x="30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0"/>
              <p:cNvSpPr/>
              <p:nvPr/>
            </p:nvSpPr>
            <p:spPr>
              <a:xfrm>
                <a:off x="8271168" y="4304148"/>
                <a:ext cx="105836" cy="41989"/>
              </a:xfrm>
              <a:custGeom>
                <a:avLst/>
                <a:gdLst/>
                <a:ahLst/>
                <a:cxnLst/>
                <a:rect l="l" t="t" r="r" b="b"/>
                <a:pathLst>
                  <a:path w="3002" h="1191" extrusionOk="0">
                    <a:moveTo>
                      <a:pt x="1" y="0"/>
                    </a:moveTo>
                    <a:lnTo>
                      <a:pt x="1" y="1191"/>
                    </a:lnTo>
                    <a:lnTo>
                      <a:pt x="3002" y="1191"/>
                    </a:lnTo>
                    <a:lnTo>
                      <a:pt x="30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1" name="Google Shape;981;p60"/>
          <p:cNvGrpSpPr/>
          <p:nvPr/>
        </p:nvGrpSpPr>
        <p:grpSpPr>
          <a:xfrm>
            <a:off x="7119289" y="4058913"/>
            <a:ext cx="509700" cy="509700"/>
            <a:chOff x="7087075" y="4058913"/>
            <a:chExt cx="509700" cy="509700"/>
          </a:xfrm>
        </p:grpSpPr>
        <p:sp>
          <p:nvSpPr>
            <p:cNvPr id="982" name="Google Shape;982;p60"/>
            <p:cNvSpPr/>
            <p:nvPr/>
          </p:nvSpPr>
          <p:spPr>
            <a:xfrm>
              <a:off x="7087075" y="40589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 name="Google Shape;983;p60"/>
            <p:cNvGrpSpPr/>
            <p:nvPr/>
          </p:nvGrpSpPr>
          <p:grpSpPr>
            <a:xfrm>
              <a:off x="7184494" y="4133662"/>
              <a:ext cx="314862" cy="360200"/>
              <a:chOff x="7219621" y="4176948"/>
              <a:chExt cx="314862" cy="360200"/>
            </a:xfrm>
          </p:grpSpPr>
          <p:sp>
            <p:nvSpPr>
              <p:cNvPr id="984" name="Google Shape;984;p60"/>
              <p:cNvSpPr/>
              <p:nvPr/>
            </p:nvSpPr>
            <p:spPr>
              <a:xfrm>
                <a:off x="7351439" y="4244955"/>
                <a:ext cx="183044" cy="182198"/>
              </a:xfrm>
              <a:custGeom>
                <a:avLst/>
                <a:gdLst/>
                <a:ahLst/>
                <a:cxnLst/>
                <a:rect l="l" t="t" r="r" b="b"/>
                <a:pathLst>
                  <a:path w="5192" h="5168" extrusionOk="0">
                    <a:moveTo>
                      <a:pt x="3167" y="1548"/>
                    </a:moveTo>
                    <a:lnTo>
                      <a:pt x="3596" y="1977"/>
                    </a:lnTo>
                    <a:lnTo>
                      <a:pt x="3167" y="2382"/>
                    </a:lnTo>
                    <a:lnTo>
                      <a:pt x="2763" y="1977"/>
                    </a:lnTo>
                    <a:lnTo>
                      <a:pt x="3167" y="1548"/>
                    </a:lnTo>
                    <a:close/>
                    <a:moveTo>
                      <a:pt x="1977" y="1572"/>
                    </a:moveTo>
                    <a:lnTo>
                      <a:pt x="2405" y="2001"/>
                    </a:lnTo>
                    <a:lnTo>
                      <a:pt x="1977" y="2406"/>
                    </a:lnTo>
                    <a:lnTo>
                      <a:pt x="1572" y="2001"/>
                    </a:lnTo>
                    <a:lnTo>
                      <a:pt x="1977" y="1572"/>
                    </a:lnTo>
                    <a:close/>
                    <a:moveTo>
                      <a:pt x="2572" y="2763"/>
                    </a:moveTo>
                    <a:lnTo>
                      <a:pt x="3001" y="3191"/>
                    </a:lnTo>
                    <a:lnTo>
                      <a:pt x="2572" y="3596"/>
                    </a:lnTo>
                    <a:lnTo>
                      <a:pt x="2167" y="3191"/>
                    </a:lnTo>
                    <a:lnTo>
                      <a:pt x="2572" y="2763"/>
                    </a:lnTo>
                    <a:close/>
                    <a:moveTo>
                      <a:pt x="1834" y="0"/>
                    </a:moveTo>
                    <a:lnTo>
                      <a:pt x="1262" y="238"/>
                    </a:lnTo>
                    <a:lnTo>
                      <a:pt x="1500" y="810"/>
                    </a:lnTo>
                    <a:cubicBezTo>
                      <a:pt x="1215" y="977"/>
                      <a:pt x="976" y="1215"/>
                      <a:pt x="786" y="1524"/>
                    </a:cubicBezTo>
                    <a:lnTo>
                      <a:pt x="238" y="1286"/>
                    </a:lnTo>
                    <a:lnTo>
                      <a:pt x="0" y="1858"/>
                    </a:lnTo>
                    <a:lnTo>
                      <a:pt x="548" y="2096"/>
                    </a:lnTo>
                    <a:cubicBezTo>
                      <a:pt x="524" y="2263"/>
                      <a:pt x="500" y="2406"/>
                      <a:pt x="500" y="2596"/>
                    </a:cubicBezTo>
                    <a:cubicBezTo>
                      <a:pt x="500" y="2763"/>
                      <a:pt x="524" y="2953"/>
                      <a:pt x="548" y="3096"/>
                    </a:cubicBezTo>
                    <a:lnTo>
                      <a:pt x="0" y="3334"/>
                    </a:lnTo>
                    <a:lnTo>
                      <a:pt x="238" y="3906"/>
                    </a:lnTo>
                    <a:lnTo>
                      <a:pt x="786" y="3668"/>
                    </a:lnTo>
                    <a:cubicBezTo>
                      <a:pt x="976" y="3953"/>
                      <a:pt x="1215" y="4192"/>
                      <a:pt x="1500" y="4382"/>
                    </a:cubicBezTo>
                    <a:lnTo>
                      <a:pt x="1262" y="4930"/>
                    </a:lnTo>
                    <a:lnTo>
                      <a:pt x="1834" y="5168"/>
                    </a:lnTo>
                    <a:lnTo>
                      <a:pt x="2072" y="4620"/>
                    </a:lnTo>
                    <a:cubicBezTo>
                      <a:pt x="2262" y="4644"/>
                      <a:pt x="2405" y="4668"/>
                      <a:pt x="2572" y="4668"/>
                    </a:cubicBezTo>
                    <a:cubicBezTo>
                      <a:pt x="2763" y="4668"/>
                      <a:pt x="2929" y="4644"/>
                      <a:pt x="3096" y="4620"/>
                    </a:cubicBezTo>
                    <a:lnTo>
                      <a:pt x="3334" y="5168"/>
                    </a:lnTo>
                    <a:lnTo>
                      <a:pt x="3882" y="4930"/>
                    </a:lnTo>
                    <a:lnTo>
                      <a:pt x="3644" y="4382"/>
                    </a:lnTo>
                    <a:cubicBezTo>
                      <a:pt x="3953" y="4192"/>
                      <a:pt x="4191" y="3953"/>
                      <a:pt x="4358" y="3668"/>
                    </a:cubicBezTo>
                    <a:lnTo>
                      <a:pt x="4953" y="3906"/>
                    </a:lnTo>
                    <a:lnTo>
                      <a:pt x="5192" y="3334"/>
                    </a:lnTo>
                    <a:lnTo>
                      <a:pt x="4596" y="3096"/>
                    </a:lnTo>
                    <a:cubicBezTo>
                      <a:pt x="4644" y="2906"/>
                      <a:pt x="4668" y="2763"/>
                      <a:pt x="4668" y="2596"/>
                    </a:cubicBezTo>
                    <a:cubicBezTo>
                      <a:pt x="4668" y="2406"/>
                      <a:pt x="4644" y="2239"/>
                      <a:pt x="4596" y="2096"/>
                    </a:cubicBezTo>
                    <a:lnTo>
                      <a:pt x="5192" y="1858"/>
                    </a:lnTo>
                    <a:lnTo>
                      <a:pt x="4953" y="1286"/>
                    </a:lnTo>
                    <a:lnTo>
                      <a:pt x="4358" y="1524"/>
                    </a:lnTo>
                    <a:cubicBezTo>
                      <a:pt x="4191" y="1215"/>
                      <a:pt x="3953" y="977"/>
                      <a:pt x="3644" y="810"/>
                    </a:cubicBezTo>
                    <a:lnTo>
                      <a:pt x="3882" y="238"/>
                    </a:lnTo>
                    <a:lnTo>
                      <a:pt x="3334" y="0"/>
                    </a:lnTo>
                    <a:lnTo>
                      <a:pt x="3096" y="572"/>
                    </a:lnTo>
                    <a:cubicBezTo>
                      <a:pt x="2905" y="548"/>
                      <a:pt x="2763" y="500"/>
                      <a:pt x="2572" y="500"/>
                    </a:cubicBezTo>
                    <a:cubicBezTo>
                      <a:pt x="2405" y="500"/>
                      <a:pt x="2215" y="548"/>
                      <a:pt x="2072" y="572"/>
                    </a:cubicBezTo>
                    <a:lnTo>
                      <a:pt x="18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0"/>
              <p:cNvSpPr/>
              <p:nvPr/>
            </p:nvSpPr>
            <p:spPr>
              <a:xfrm>
                <a:off x="7240597" y="4176948"/>
                <a:ext cx="83977" cy="255246"/>
              </a:xfrm>
              <a:custGeom>
                <a:avLst/>
                <a:gdLst/>
                <a:ahLst/>
                <a:cxnLst/>
                <a:rect l="l" t="t" r="r" b="b"/>
                <a:pathLst>
                  <a:path w="2382" h="7240" extrusionOk="0">
                    <a:moveTo>
                      <a:pt x="929" y="0"/>
                    </a:moveTo>
                    <a:lnTo>
                      <a:pt x="929" y="2167"/>
                    </a:lnTo>
                    <a:cubicBezTo>
                      <a:pt x="929" y="2406"/>
                      <a:pt x="810" y="2620"/>
                      <a:pt x="596" y="2763"/>
                    </a:cubicBezTo>
                    <a:cubicBezTo>
                      <a:pt x="239" y="3001"/>
                      <a:pt x="1" y="3430"/>
                      <a:pt x="1" y="3858"/>
                    </a:cubicBezTo>
                    <a:lnTo>
                      <a:pt x="1" y="7240"/>
                    </a:lnTo>
                    <a:lnTo>
                      <a:pt x="2382" y="7240"/>
                    </a:lnTo>
                    <a:lnTo>
                      <a:pt x="2382" y="3858"/>
                    </a:lnTo>
                    <a:cubicBezTo>
                      <a:pt x="2382" y="3430"/>
                      <a:pt x="2191" y="3025"/>
                      <a:pt x="1787" y="2763"/>
                    </a:cubicBezTo>
                    <a:cubicBezTo>
                      <a:pt x="1596" y="2644"/>
                      <a:pt x="1477" y="2406"/>
                      <a:pt x="1477" y="2167"/>
                    </a:cubicBezTo>
                    <a:lnTo>
                      <a:pt x="14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0"/>
              <p:cNvSpPr/>
              <p:nvPr/>
            </p:nvSpPr>
            <p:spPr>
              <a:xfrm>
                <a:off x="7219621" y="4451479"/>
                <a:ext cx="127623" cy="85670"/>
              </a:xfrm>
              <a:custGeom>
                <a:avLst/>
                <a:gdLst/>
                <a:ahLst/>
                <a:cxnLst/>
                <a:rect l="l" t="t" r="r" b="b"/>
                <a:pathLst>
                  <a:path w="3620" h="2430" extrusionOk="0">
                    <a:moveTo>
                      <a:pt x="0" y="1"/>
                    </a:moveTo>
                    <a:lnTo>
                      <a:pt x="0" y="596"/>
                    </a:lnTo>
                    <a:lnTo>
                      <a:pt x="1524" y="596"/>
                    </a:lnTo>
                    <a:lnTo>
                      <a:pt x="1524" y="1834"/>
                    </a:lnTo>
                    <a:lnTo>
                      <a:pt x="643" y="1834"/>
                    </a:lnTo>
                    <a:lnTo>
                      <a:pt x="643" y="2430"/>
                    </a:lnTo>
                    <a:lnTo>
                      <a:pt x="3025" y="2430"/>
                    </a:lnTo>
                    <a:lnTo>
                      <a:pt x="3025" y="1834"/>
                    </a:lnTo>
                    <a:lnTo>
                      <a:pt x="2120" y="1834"/>
                    </a:lnTo>
                    <a:lnTo>
                      <a:pt x="2120" y="596"/>
                    </a:lnTo>
                    <a:lnTo>
                      <a:pt x="3620" y="596"/>
                    </a:lnTo>
                    <a:lnTo>
                      <a:pt x="36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7" name="Google Shape;987;p60"/>
          <p:cNvGrpSpPr/>
          <p:nvPr/>
        </p:nvGrpSpPr>
        <p:grpSpPr>
          <a:xfrm>
            <a:off x="6319378" y="4058913"/>
            <a:ext cx="509700" cy="509700"/>
            <a:chOff x="6281900" y="4058913"/>
            <a:chExt cx="509700" cy="509700"/>
          </a:xfrm>
        </p:grpSpPr>
        <p:sp>
          <p:nvSpPr>
            <p:cNvPr id="988" name="Google Shape;988;p60"/>
            <p:cNvSpPr/>
            <p:nvPr/>
          </p:nvSpPr>
          <p:spPr>
            <a:xfrm>
              <a:off x="6281900" y="40589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 name="Google Shape;989;p60"/>
            <p:cNvGrpSpPr/>
            <p:nvPr/>
          </p:nvGrpSpPr>
          <p:grpSpPr>
            <a:xfrm>
              <a:off x="6420884" y="4133662"/>
              <a:ext cx="231731" cy="360200"/>
              <a:chOff x="6440912" y="4176948"/>
              <a:chExt cx="231731" cy="360200"/>
            </a:xfrm>
          </p:grpSpPr>
          <p:sp>
            <p:nvSpPr>
              <p:cNvPr id="990" name="Google Shape;990;p60"/>
              <p:cNvSpPr/>
              <p:nvPr/>
            </p:nvSpPr>
            <p:spPr>
              <a:xfrm>
                <a:off x="6440912" y="4197925"/>
                <a:ext cx="231731" cy="339224"/>
              </a:xfrm>
              <a:custGeom>
                <a:avLst/>
                <a:gdLst/>
                <a:ahLst/>
                <a:cxnLst/>
                <a:rect l="l" t="t" r="r" b="b"/>
                <a:pathLst>
                  <a:path w="6573" h="9622" extrusionOk="0">
                    <a:moveTo>
                      <a:pt x="4763" y="2073"/>
                    </a:moveTo>
                    <a:lnTo>
                      <a:pt x="4763" y="2715"/>
                    </a:lnTo>
                    <a:lnTo>
                      <a:pt x="4168" y="2715"/>
                    </a:lnTo>
                    <a:lnTo>
                      <a:pt x="4168" y="3001"/>
                    </a:lnTo>
                    <a:cubicBezTo>
                      <a:pt x="4168" y="3192"/>
                      <a:pt x="4310" y="3311"/>
                      <a:pt x="4453" y="3311"/>
                    </a:cubicBezTo>
                    <a:lnTo>
                      <a:pt x="4763" y="3311"/>
                    </a:lnTo>
                    <a:lnTo>
                      <a:pt x="4763" y="6288"/>
                    </a:lnTo>
                    <a:lnTo>
                      <a:pt x="1786" y="6288"/>
                    </a:lnTo>
                    <a:lnTo>
                      <a:pt x="1786" y="3311"/>
                    </a:lnTo>
                    <a:lnTo>
                      <a:pt x="2072" y="3311"/>
                    </a:lnTo>
                    <a:cubicBezTo>
                      <a:pt x="2262" y="3311"/>
                      <a:pt x="2381" y="3144"/>
                      <a:pt x="2381" y="3001"/>
                    </a:cubicBezTo>
                    <a:lnTo>
                      <a:pt x="2381" y="2715"/>
                    </a:lnTo>
                    <a:lnTo>
                      <a:pt x="1786" y="2715"/>
                    </a:lnTo>
                    <a:lnTo>
                      <a:pt x="1786" y="2073"/>
                    </a:lnTo>
                    <a:close/>
                    <a:moveTo>
                      <a:pt x="1786" y="6883"/>
                    </a:moveTo>
                    <a:lnTo>
                      <a:pt x="1786" y="7478"/>
                    </a:lnTo>
                    <a:lnTo>
                      <a:pt x="1191" y="7478"/>
                    </a:lnTo>
                    <a:lnTo>
                      <a:pt x="1191" y="6883"/>
                    </a:lnTo>
                    <a:close/>
                    <a:moveTo>
                      <a:pt x="5358" y="6883"/>
                    </a:moveTo>
                    <a:lnTo>
                      <a:pt x="5358" y="7478"/>
                    </a:lnTo>
                    <a:lnTo>
                      <a:pt x="2381" y="7478"/>
                    </a:lnTo>
                    <a:lnTo>
                      <a:pt x="2381" y="6883"/>
                    </a:lnTo>
                    <a:close/>
                    <a:moveTo>
                      <a:pt x="1786" y="8098"/>
                    </a:moveTo>
                    <a:lnTo>
                      <a:pt x="1786" y="8693"/>
                    </a:lnTo>
                    <a:lnTo>
                      <a:pt x="1191" y="8693"/>
                    </a:lnTo>
                    <a:lnTo>
                      <a:pt x="1191" y="8098"/>
                    </a:lnTo>
                    <a:close/>
                    <a:moveTo>
                      <a:pt x="5358" y="8098"/>
                    </a:moveTo>
                    <a:lnTo>
                      <a:pt x="5358" y="8693"/>
                    </a:lnTo>
                    <a:lnTo>
                      <a:pt x="2381" y="8693"/>
                    </a:lnTo>
                    <a:lnTo>
                      <a:pt x="2381" y="8098"/>
                    </a:lnTo>
                    <a:close/>
                    <a:moveTo>
                      <a:pt x="0" y="1"/>
                    </a:moveTo>
                    <a:lnTo>
                      <a:pt x="0" y="9622"/>
                    </a:lnTo>
                    <a:lnTo>
                      <a:pt x="6573" y="9622"/>
                    </a:lnTo>
                    <a:lnTo>
                      <a:pt x="6573" y="1"/>
                    </a:lnTo>
                    <a:lnTo>
                      <a:pt x="4787" y="1"/>
                    </a:lnTo>
                    <a:lnTo>
                      <a:pt x="4787" y="1191"/>
                    </a:lnTo>
                    <a:lnTo>
                      <a:pt x="1786" y="1191"/>
                    </a:lnTo>
                    <a:lnTo>
                      <a:pt x="17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0"/>
              <p:cNvSpPr/>
              <p:nvPr/>
            </p:nvSpPr>
            <p:spPr>
              <a:xfrm>
                <a:off x="6524854" y="4293642"/>
                <a:ext cx="63001" cy="63001"/>
              </a:xfrm>
              <a:custGeom>
                <a:avLst/>
                <a:gdLst/>
                <a:ahLst/>
                <a:cxnLst/>
                <a:rect l="l" t="t" r="r" b="b"/>
                <a:pathLst>
                  <a:path w="1787" h="1787" extrusionOk="0">
                    <a:moveTo>
                      <a:pt x="596" y="0"/>
                    </a:moveTo>
                    <a:lnTo>
                      <a:pt x="596" y="286"/>
                    </a:lnTo>
                    <a:cubicBezTo>
                      <a:pt x="596" y="667"/>
                      <a:pt x="358" y="1001"/>
                      <a:pt x="0" y="1120"/>
                    </a:cubicBezTo>
                    <a:lnTo>
                      <a:pt x="0" y="1787"/>
                    </a:lnTo>
                    <a:lnTo>
                      <a:pt x="1787" y="1787"/>
                    </a:lnTo>
                    <a:lnTo>
                      <a:pt x="1787" y="1120"/>
                    </a:lnTo>
                    <a:cubicBezTo>
                      <a:pt x="1429" y="1001"/>
                      <a:pt x="1191" y="667"/>
                      <a:pt x="1191" y="286"/>
                    </a:cubicBezTo>
                    <a:lnTo>
                      <a:pt x="1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0"/>
              <p:cNvSpPr/>
              <p:nvPr/>
            </p:nvSpPr>
            <p:spPr>
              <a:xfrm>
                <a:off x="6524854" y="4377584"/>
                <a:ext cx="63001" cy="21047"/>
              </a:xfrm>
              <a:custGeom>
                <a:avLst/>
                <a:gdLst/>
                <a:ahLst/>
                <a:cxnLst/>
                <a:rect l="l" t="t" r="r" b="b"/>
                <a:pathLst>
                  <a:path w="1787" h="597" extrusionOk="0">
                    <a:moveTo>
                      <a:pt x="0" y="1"/>
                    </a:moveTo>
                    <a:lnTo>
                      <a:pt x="0" y="596"/>
                    </a:lnTo>
                    <a:lnTo>
                      <a:pt x="1787" y="596"/>
                    </a:lnTo>
                    <a:lnTo>
                      <a:pt x="17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0"/>
              <p:cNvSpPr/>
              <p:nvPr/>
            </p:nvSpPr>
            <p:spPr>
              <a:xfrm>
                <a:off x="6524854" y="4176948"/>
                <a:ext cx="63001" cy="42024"/>
              </a:xfrm>
              <a:custGeom>
                <a:avLst/>
                <a:gdLst/>
                <a:ahLst/>
                <a:cxnLst/>
                <a:rect l="l" t="t" r="r" b="b"/>
                <a:pathLst>
                  <a:path w="1787" h="1192" extrusionOk="0">
                    <a:moveTo>
                      <a:pt x="0" y="0"/>
                    </a:moveTo>
                    <a:lnTo>
                      <a:pt x="0" y="1191"/>
                    </a:lnTo>
                    <a:lnTo>
                      <a:pt x="1787" y="1191"/>
                    </a:lnTo>
                    <a:lnTo>
                      <a:pt x="17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4" name="Google Shape;994;p60"/>
          <p:cNvGrpSpPr/>
          <p:nvPr/>
        </p:nvGrpSpPr>
        <p:grpSpPr>
          <a:xfrm>
            <a:off x="5519467" y="4058913"/>
            <a:ext cx="509700" cy="509700"/>
            <a:chOff x="5476725" y="4058913"/>
            <a:chExt cx="509700" cy="509700"/>
          </a:xfrm>
        </p:grpSpPr>
        <p:sp>
          <p:nvSpPr>
            <p:cNvPr id="995" name="Google Shape;995;p60"/>
            <p:cNvSpPr/>
            <p:nvPr/>
          </p:nvSpPr>
          <p:spPr>
            <a:xfrm>
              <a:off x="5476725" y="40589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 name="Google Shape;996;p60"/>
            <p:cNvGrpSpPr/>
            <p:nvPr/>
          </p:nvGrpSpPr>
          <p:grpSpPr>
            <a:xfrm>
              <a:off x="5614846" y="4133222"/>
              <a:ext cx="233459" cy="361082"/>
              <a:chOff x="5619369" y="4176507"/>
              <a:chExt cx="233459" cy="361082"/>
            </a:xfrm>
          </p:grpSpPr>
          <p:sp>
            <p:nvSpPr>
              <p:cNvPr id="997" name="Google Shape;997;p60"/>
              <p:cNvSpPr/>
              <p:nvPr/>
            </p:nvSpPr>
            <p:spPr>
              <a:xfrm>
                <a:off x="5747838" y="4284000"/>
                <a:ext cx="104989" cy="83977"/>
              </a:xfrm>
              <a:custGeom>
                <a:avLst/>
                <a:gdLst/>
                <a:ahLst/>
                <a:cxnLst/>
                <a:rect l="l" t="t" r="r" b="b"/>
                <a:pathLst>
                  <a:path w="2978" h="2382" extrusionOk="0">
                    <a:moveTo>
                      <a:pt x="0" y="0"/>
                    </a:moveTo>
                    <a:lnTo>
                      <a:pt x="0" y="596"/>
                    </a:lnTo>
                    <a:lnTo>
                      <a:pt x="596" y="596"/>
                    </a:lnTo>
                    <a:lnTo>
                      <a:pt x="596" y="881"/>
                    </a:lnTo>
                    <a:cubicBezTo>
                      <a:pt x="596" y="1072"/>
                      <a:pt x="453" y="1191"/>
                      <a:pt x="310" y="1191"/>
                    </a:cubicBezTo>
                    <a:lnTo>
                      <a:pt x="0" y="1191"/>
                    </a:lnTo>
                    <a:lnTo>
                      <a:pt x="0" y="2382"/>
                    </a:lnTo>
                    <a:lnTo>
                      <a:pt x="2977" y="2382"/>
                    </a:lnTo>
                    <a:lnTo>
                      <a:pt x="2977" y="1191"/>
                    </a:lnTo>
                    <a:lnTo>
                      <a:pt x="2691" y="1191"/>
                    </a:lnTo>
                    <a:cubicBezTo>
                      <a:pt x="2501" y="1191"/>
                      <a:pt x="2382" y="1048"/>
                      <a:pt x="2382" y="881"/>
                    </a:cubicBezTo>
                    <a:lnTo>
                      <a:pt x="2382" y="596"/>
                    </a:lnTo>
                    <a:lnTo>
                      <a:pt x="2977" y="596"/>
                    </a:lnTo>
                    <a:lnTo>
                      <a:pt x="2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0"/>
              <p:cNvSpPr/>
              <p:nvPr/>
            </p:nvSpPr>
            <p:spPr>
              <a:xfrm>
                <a:off x="5747838" y="4388954"/>
                <a:ext cx="104989" cy="41989"/>
              </a:xfrm>
              <a:custGeom>
                <a:avLst/>
                <a:gdLst/>
                <a:ahLst/>
                <a:cxnLst/>
                <a:rect l="l" t="t" r="r" b="b"/>
                <a:pathLst>
                  <a:path w="2978" h="1191" extrusionOk="0">
                    <a:moveTo>
                      <a:pt x="0" y="0"/>
                    </a:moveTo>
                    <a:lnTo>
                      <a:pt x="0" y="1191"/>
                    </a:lnTo>
                    <a:lnTo>
                      <a:pt x="2977" y="1191"/>
                    </a:lnTo>
                    <a:lnTo>
                      <a:pt x="2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0"/>
              <p:cNvSpPr/>
              <p:nvPr/>
            </p:nvSpPr>
            <p:spPr>
              <a:xfrm>
                <a:off x="5642038" y="4176507"/>
                <a:ext cx="84013" cy="255281"/>
              </a:xfrm>
              <a:custGeom>
                <a:avLst/>
                <a:gdLst/>
                <a:ahLst/>
                <a:cxnLst/>
                <a:rect l="l" t="t" r="r" b="b"/>
                <a:pathLst>
                  <a:path w="2383" h="7241" extrusionOk="0">
                    <a:moveTo>
                      <a:pt x="930" y="1"/>
                    </a:moveTo>
                    <a:lnTo>
                      <a:pt x="930" y="2192"/>
                    </a:lnTo>
                    <a:cubicBezTo>
                      <a:pt x="930" y="2430"/>
                      <a:pt x="810" y="2621"/>
                      <a:pt x="596" y="2787"/>
                    </a:cubicBezTo>
                    <a:cubicBezTo>
                      <a:pt x="239" y="3025"/>
                      <a:pt x="1" y="3430"/>
                      <a:pt x="1" y="3883"/>
                    </a:cubicBezTo>
                    <a:lnTo>
                      <a:pt x="1" y="7241"/>
                    </a:lnTo>
                    <a:lnTo>
                      <a:pt x="2382" y="7241"/>
                    </a:lnTo>
                    <a:lnTo>
                      <a:pt x="2382" y="3883"/>
                    </a:lnTo>
                    <a:cubicBezTo>
                      <a:pt x="2382" y="3430"/>
                      <a:pt x="2168" y="3049"/>
                      <a:pt x="1787" y="2787"/>
                    </a:cubicBezTo>
                    <a:cubicBezTo>
                      <a:pt x="1573" y="2668"/>
                      <a:pt x="1453" y="2430"/>
                      <a:pt x="1453" y="2192"/>
                    </a:cubicBezTo>
                    <a:lnTo>
                      <a:pt x="14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0"/>
              <p:cNvSpPr/>
              <p:nvPr/>
            </p:nvSpPr>
            <p:spPr>
              <a:xfrm>
                <a:off x="5619369" y="4452730"/>
                <a:ext cx="127658" cy="84859"/>
              </a:xfrm>
              <a:custGeom>
                <a:avLst/>
                <a:gdLst/>
                <a:ahLst/>
                <a:cxnLst/>
                <a:rect l="l" t="t" r="r" b="b"/>
                <a:pathLst>
                  <a:path w="3621" h="2407" extrusionOk="0">
                    <a:moveTo>
                      <a:pt x="1" y="1"/>
                    </a:moveTo>
                    <a:lnTo>
                      <a:pt x="1" y="596"/>
                    </a:lnTo>
                    <a:lnTo>
                      <a:pt x="1525" y="596"/>
                    </a:lnTo>
                    <a:lnTo>
                      <a:pt x="1525" y="1811"/>
                    </a:lnTo>
                    <a:lnTo>
                      <a:pt x="644" y="1811"/>
                    </a:lnTo>
                    <a:lnTo>
                      <a:pt x="644" y="2406"/>
                    </a:lnTo>
                    <a:lnTo>
                      <a:pt x="3025" y="2406"/>
                    </a:lnTo>
                    <a:lnTo>
                      <a:pt x="3025" y="1811"/>
                    </a:lnTo>
                    <a:lnTo>
                      <a:pt x="2120" y="1811"/>
                    </a:lnTo>
                    <a:lnTo>
                      <a:pt x="2120" y="596"/>
                    </a:lnTo>
                    <a:lnTo>
                      <a:pt x="3621" y="596"/>
                    </a:lnTo>
                    <a:lnTo>
                      <a:pt x="36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1" name="Google Shape;1001;p60"/>
          <p:cNvGrpSpPr/>
          <p:nvPr/>
        </p:nvGrpSpPr>
        <p:grpSpPr>
          <a:xfrm>
            <a:off x="4719556" y="4058913"/>
            <a:ext cx="509700" cy="509700"/>
            <a:chOff x="4671550" y="4058913"/>
            <a:chExt cx="509700" cy="509700"/>
          </a:xfrm>
        </p:grpSpPr>
        <p:sp>
          <p:nvSpPr>
            <p:cNvPr id="1002" name="Google Shape;1002;p60"/>
            <p:cNvSpPr/>
            <p:nvPr/>
          </p:nvSpPr>
          <p:spPr>
            <a:xfrm>
              <a:off x="4671550" y="40589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 name="Google Shape;1003;p60"/>
            <p:cNvGrpSpPr/>
            <p:nvPr/>
          </p:nvGrpSpPr>
          <p:grpSpPr>
            <a:xfrm>
              <a:off x="4756365" y="4134491"/>
              <a:ext cx="340070" cy="358543"/>
              <a:chOff x="4744114" y="4177777"/>
              <a:chExt cx="340070" cy="358543"/>
            </a:xfrm>
          </p:grpSpPr>
          <p:sp>
            <p:nvSpPr>
              <p:cNvPr id="1004" name="Google Shape;1004;p60"/>
              <p:cNvSpPr/>
              <p:nvPr/>
            </p:nvSpPr>
            <p:spPr>
              <a:xfrm>
                <a:off x="4744114" y="4177777"/>
                <a:ext cx="340070" cy="358543"/>
              </a:xfrm>
              <a:custGeom>
                <a:avLst/>
                <a:gdLst/>
                <a:ahLst/>
                <a:cxnLst/>
                <a:rect l="l" t="t" r="r" b="b"/>
                <a:pathLst>
                  <a:path w="9646" h="10170" extrusionOk="0">
                    <a:moveTo>
                      <a:pt x="4811" y="596"/>
                    </a:moveTo>
                    <a:cubicBezTo>
                      <a:pt x="5239" y="596"/>
                      <a:pt x="5644" y="1239"/>
                      <a:pt x="5954" y="2287"/>
                    </a:cubicBezTo>
                    <a:cubicBezTo>
                      <a:pt x="5549" y="2406"/>
                      <a:pt x="5192" y="2549"/>
                      <a:pt x="4811" y="2739"/>
                    </a:cubicBezTo>
                    <a:cubicBezTo>
                      <a:pt x="4430" y="2549"/>
                      <a:pt x="4049" y="2406"/>
                      <a:pt x="3691" y="2287"/>
                    </a:cubicBezTo>
                    <a:cubicBezTo>
                      <a:pt x="3977" y="1239"/>
                      <a:pt x="4406" y="596"/>
                      <a:pt x="4811" y="596"/>
                    </a:cubicBezTo>
                    <a:close/>
                    <a:moveTo>
                      <a:pt x="3501" y="2882"/>
                    </a:moveTo>
                    <a:cubicBezTo>
                      <a:pt x="3691" y="2954"/>
                      <a:pt x="3882" y="3001"/>
                      <a:pt x="4073" y="3097"/>
                    </a:cubicBezTo>
                    <a:cubicBezTo>
                      <a:pt x="3953" y="3144"/>
                      <a:pt x="3858" y="3216"/>
                      <a:pt x="3739" y="3263"/>
                    </a:cubicBezTo>
                    <a:cubicBezTo>
                      <a:pt x="3644" y="3335"/>
                      <a:pt x="3525" y="3382"/>
                      <a:pt x="3406" y="3478"/>
                    </a:cubicBezTo>
                    <a:cubicBezTo>
                      <a:pt x="3453" y="3263"/>
                      <a:pt x="3477" y="3073"/>
                      <a:pt x="3501" y="2882"/>
                    </a:cubicBezTo>
                    <a:close/>
                    <a:moveTo>
                      <a:pt x="6097" y="2882"/>
                    </a:moveTo>
                    <a:cubicBezTo>
                      <a:pt x="6121" y="3073"/>
                      <a:pt x="6144" y="3263"/>
                      <a:pt x="6192" y="3478"/>
                    </a:cubicBezTo>
                    <a:cubicBezTo>
                      <a:pt x="6073" y="3382"/>
                      <a:pt x="5954" y="3335"/>
                      <a:pt x="5859" y="3263"/>
                    </a:cubicBezTo>
                    <a:cubicBezTo>
                      <a:pt x="5763" y="3216"/>
                      <a:pt x="5644" y="3144"/>
                      <a:pt x="5525" y="3097"/>
                    </a:cubicBezTo>
                    <a:cubicBezTo>
                      <a:pt x="5716" y="3025"/>
                      <a:pt x="5906" y="2954"/>
                      <a:pt x="6097" y="2882"/>
                    </a:cubicBezTo>
                    <a:close/>
                    <a:moveTo>
                      <a:pt x="7865" y="2508"/>
                    </a:moveTo>
                    <a:cubicBezTo>
                      <a:pt x="8266" y="2508"/>
                      <a:pt x="8575" y="2614"/>
                      <a:pt x="8716" y="2859"/>
                    </a:cubicBezTo>
                    <a:cubicBezTo>
                      <a:pt x="8978" y="3311"/>
                      <a:pt x="8502" y="4025"/>
                      <a:pt x="7811" y="4668"/>
                    </a:cubicBezTo>
                    <a:cubicBezTo>
                      <a:pt x="7526" y="4406"/>
                      <a:pt x="7192" y="4144"/>
                      <a:pt x="6859" y="3930"/>
                    </a:cubicBezTo>
                    <a:cubicBezTo>
                      <a:pt x="6835" y="3502"/>
                      <a:pt x="6787" y="3097"/>
                      <a:pt x="6692" y="2716"/>
                    </a:cubicBezTo>
                    <a:cubicBezTo>
                      <a:pt x="7119" y="2584"/>
                      <a:pt x="7525" y="2508"/>
                      <a:pt x="7865" y="2508"/>
                    </a:cubicBezTo>
                    <a:close/>
                    <a:moveTo>
                      <a:pt x="1706" y="2539"/>
                    </a:moveTo>
                    <a:cubicBezTo>
                      <a:pt x="2053" y="2539"/>
                      <a:pt x="2478" y="2615"/>
                      <a:pt x="2929" y="2739"/>
                    </a:cubicBezTo>
                    <a:cubicBezTo>
                      <a:pt x="2858" y="3120"/>
                      <a:pt x="2787" y="3549"/>
                      <a:pt x="2763" y="3954"/>
                    </a:cubicBezTo>
                    <a:cubicBezTo>
                      <a:pt x="2429" y="4192"/>
                      <a:pt x="2096" y="4430"/>
                      <a:pt x="1810" y="4692"/>
                    </a:cubicBezTo>
                    <a:cubicBezTo>
                      <a:pt x="1143" y="4025"/>
                      <a:pt x="667" y="3311"/>
                      <a:pt x="905" y="2859"/>
                    </a:cubicBezTo>
                    <a:cubicBezTo>
                      <a:pt x="1030" y="2633"/>
                      <a:pt x="1321" y="2539"/>
                      <a:pt x="1706" y="2539"/>
                    </a:cubicBezTo>
                    <a:close/>
                    <a:moveTo>
                      <a:pt x="6906" y="4692"/>
                    </a:moveTo>
                    <a:lnTo>
                      <a:pt x="7335" y="5049"/>
                    </a:lnTo>
                    <a:cubicBezTo>
                      <a:pt x="7192" y="5169"/>
                      <a:pt x="7049" y="5335"/>
                      <a:pt x="6906" y="5454"/>
                    </a:cubicBezTo>
                    <a:lnTo>
                      <a:pt x="6906" y="5097"/>
                    </a:lnTo>
                    <a:lnTo>
                      <a:pt x="6906" y="4692"/>
                    </a:lnTo>
                    <a:close/>
                    <a:moveTo>
                      <a:pt x="2739" y="4740"/>
                    </a:moveTo>
                    <a:lnTo>
                      <a:pt x="2739" y="5097"/>
                    </a:lnTo>
                    <a:lnTo>
                      <a:pt x="2739" y="5478"/>
                    </a:lnTo>
                    <a:lnTo>
                      <a:pt x="2286" y="5121"/>
                    </a:lnTo>
                    <a:cubicBezTo>
                      <a:pt x="2429" y="5002"/>
                      <a:pt x="2572" y="4859"/>
                      <a:pt x="2739" y="4740"/>
                    </a:cubicBezTo>
                    <a:close/>
                    <a:moveTo>
                      <a:pt x="4811" y="3382"/>
                    </a:moveTo>
                    <a:cubicBezTo>
                      <a:pt x="5073" y="3502"/>
                      <a:pt x="5359" y="3644"/>
                      <a:pt x="5549" y="3787"/>
                    </a:cubicBezTo>
                    <a:cubicBezTo>
                      <a:pt x="5763" y="3906"/>
                      <a:pt x="6001" y="4049"/>
                      <a:pt x="6263" y="4264"/>
                    </a:cubicBezTo>
                    <a:cubicBezTo>
                      <a:pt x="6311" y="4526"/>
                      <a:pt x="6311" y="4787"/>
                      <a:pt x="6311" y="5097"/>
                    </a:cubicBezTo>
                    <a:cubicBezTo>
                      <a:pt x="6311" y="5383"/>
                      <a:pt x="6311" y="5645"/>
                      <a:pt x="6263" y="5931"/>
                    </a:cubicBezTo>
                    <a:cubicBezTo>
                      <a:pt x="6001" y="6097"/>
                      <a:pt x="5763" y="6288"/>
                      <a:pt x="5549" y="6407"/>
                    </a:cubicBezTo>
                    <a:cubicBezTo>
                      <a:pt x="5311" y="6550"/>
                      <a:pt x="5049" y="6669"/>
                      <a:pt x="4811" y="6788"/>
                    </a:cubicBezTo>
                    <a:cubicBezTo>
                      <a:pt x="4573" y="6669"/>
                      <a:pt x="4311" y="6550"/>
                      <a:pt x="4073" y="6407"/>
                    </a:cubicBezTo>
                    <a:cubicBezTo>
                      <a:pt x="3858" y="6288"/>
                      <a:pt x="3620" y="6121"/>
                      <a:pt x="3358" y="5931"/>
                    </a:cubicBezTo>
                    <a:cubicBezTo>
                      <a:pt x="3334" y="5645"/>
                      <a:pt x="3334" y="5383"/>
                      <a:pt x="3334" y="5097"/>
                    </a:cubicBezTo>
                    <a:cubicBezTo>
                      <a:pt x="3334" y="4787"/>
                      <a:pt x="3334" y="4526"/>
                      <a:pt x="3358" y="4264"/>
                    </a:cubicBezTo>
                    <a:cubicBezTo>
                      <a:pt x="3620" y="4073"/>
                      <a:pt x="3858" y="3906"/>
                      <a:pt x="4073" y="3787"/>
                    </a:cubicBezTo>
                    <a:cubicBezTo>
                      <a:pt x="4287" y="3668"/>
                      <a:pt x="4549" y="3502"/>
                      <a:pt x="4811" y="3382"/>
                    </a:cubicBezTo>
                    <a:close/>
                    <a:moveTo>
                      <a:pt x="3453" y="6669"/>
                    </a:moveTo>
                    <a:cubicBezTo>
                      <a:pt x="3549" y="6764"/>
                      <a:pt x="3691" y="6812"/>
                      <a:pt x="3763" y="6883"/>
                    </a:cubicBezTo>
                    <a:cubicBezTo>
                      <a:pt x="3858" y="6955"/>
                      <a:pt x="3977" y="7026"/>
                      <a:pt x="4120" y="7074"/>
                    </a:cubicBezTo>
                    <a:cubicBezTo>
                      <a:pt x="3930" y="7169"/>
                      <a:pt x="3739" y="7240"/>
                      <a:pt x="3525" y="7288"/>
                    </a:cubicBezTo>
                    <a:cubicBezTo>
                      <a:pt x="3501" y="7074"/>
                      <a:pt x="3477" y="6907"/>
                      <a:pt x="3453" y="6669"/>
                    </a:cubicBezTo>
                    <a:close/>
                    <a:moveTo>
                      <a:pt x="6216" y="6693"/>
                    </a:moveTo>
                    <a:lnTo>
                      <a:pt x="6121" y="7312"/>
                    </a:lnTo>
                    <a:cubicBezTo>
                      <a:pt x="5930" y="7264"/>
                      <a:pt x="5740" y="7169"/>
                      <a:pt x="5525" y="7121"/>
                    </a:cubicBezTo>
                    <a:lnTo>
                      <a:pt x="5882" y="6931"/>
                    </a:lnTo>
                    <a:cubicBezTo>
                      <a:pt x="5978" y="6836"/>
                      <a:pt x="6097" y="6788"/>
                      <a:pt x="6216" y="6693"/>
                    </a:cubicBezTo>
                    <a:close/>
                    <a:moveTo>
                      <a:pt x="1810" y="5502"/>
                    </a:moveTo>
                    <a:cubicBezTo>
                      <a:pt x="2096" y="5764"/>
                      <a:pt x="2429" y="6050"/>
                      <a:pt x="2763" y="6240"/>
                    </a:cubicBezTo>
                    <a:cubicBezTo>
                      <a:pt x="2787" y="6669"/>
                      <a:pt x="2858" y="7074"/>
                      <a:pt x="2929" y="7479"/>
                    </a:cubicBezTo>
                    <a:cubicBezTo>
                      <a:pt x="2515" y="7584"/>
                      <a:pt x="2140" y="7636"/>
                      <a:pt x="1826" y="7636"/>
                    </a:cubicBezTo>
                    <a:cubicBezTo>
                      <a:pt x="1363" y="7636"/>
                      <a:pt x="1033" y="7525"/>
                      <a:pt x="905" y="7312"/>
                    </a:cubicBezTo>
                    <a:cubicBezTo>
                      <a:pt x="643" y="6883"/>
                      <a:pt x="1120" y="6169"/>
                      <a:pt x="1810" y="5502"/>
                    </a:cubicBezTo>
                    <a:close/>
                    <a:moveTo>
                      <a:pt x="7811" y="5502"/>
                    </a:moveTo>
                    <a:cubicBezTo>
                      <a:pt x="8478" y="6169"/>
                      <a:pt x="8954" y="6883"/>
                      <a:pt x="8716" y="7312"/>
                    </a:cubicBezTo>
                    <a:cubicBezTo>
                      <a:pt x="8589" y="7525"/>
                      <a:pt x="8267" y="7636"/>
                      <a:pt x="7806" y="7636"/>
                    </a:cubicBezTo>
                    <a:cubicBezTo>
                      <a:pt x="7493" y="7636"/>
                      <a:pt x="7116" y="7584"/>
                      <a:pt x="6692" y="7479"/>
                    </a:cubicBezTo>
                    <a:cubicBezTo>
                      <a:pt x="6787" y="7074"/>
                      <a:pt x="6835" y="6669"/>
                      <a:pt x="6859" y="6240"/>
                    </a:cubicBezTo>
                    <a:cubicBezTo>
                      <a:pt x="7192" y="6002"/>
                      <a:pt x="7526" y="5764"/>
                      <a:pt x="7811" y="5502"/>
                    </a:cubicBezTo>
                    <a:close/>
                    <a:moveTo>
                      <a:pt x="4811" y="7407"/>
                    </a:moveTo>
                    <a:cubicBezTo>
                      <a:pt x="5168" y="7550"/>
                      <a:pt x="5549" y="7740"/>
                      <a:pt x="5954" y="7860"/>
                    </a:cubicBezTo>
                    <a:cubicBezTo>
                      <a:pt x="5644" y="8931"/>
                      <a:pt x="5239" y="9574"/>
                      <a:pt x="4811" y="9574"/>
                    </a:cubicBezTo>
                    <a:cubicBezTo>
                      <a:pt x="4406" y="9574"/>
                      <a:pt x="3977" y="8907"/>
                      <a:pt x="3691" y="7860"/>
                    </a:cubicBezTo>
                    <a:cubicBezTo>
                      <a:pt x="4073" y="7740"/>
                      <a:pt x="4454" y="7550"/>
                      <a:pt x="4811" y="7407"/>
                    </a:cubicBezTo>
                    <a:close/>
                    <a:moveTo>
                      <a:pt x="4811" y="1"/>
                    </a:moveTo>
                    <a:cubicBezTo>
                      <a:pt x="4001" y="1"/>
                      <a:pt x="3453" y="930"/>
                      <a:pt x="3096" y="2144"/>
                    </a:cubicBezTo>
                    <a:cubicBezTo>
                      <a:pt x="2619" y="2018"/>
                      <a:pt x="2172" y="1950"/>
                      <a:pt x="1781" y="1950"/>
                    </a:cubicBezTo>
                    <a:cubicBezTo>
                      <a:pt x="1137" y="1950"/>
                      <a:pt x="642" y="2134"/>
                      <a:pt x="405" y="2549"/>
                    </a:cubicBezTo>
                    <a:cubicBezTo>
                      <a:pt x="0" y="3311"/>
                      <a:pt x="548" y="4264"/>
                      <a:pt x="1381" y="5097"/>
                    </a:cubicBezTo>
                    <a:cubicBezTo>
                      <a:pt x="548" y="5954"/>
                      <a:pt x="0" y="6883"/>
                      <a:pt x="405" y="7621"/>
                    </a:cubicBezTo>
                    <a:cubicBezTo>
                      <a:pt x="646" y="8061"/>
                      <a:pt x="1140" y="8230"/>
                      <a:pt x="1746" y="8230"/>
                    </a:cubicBezTo>
                    <a:cubicBezTo>
                      <a:pt x="2159" y="8230"/>
                      <a:pt x="2624" y="8152"/>
                      <a:pt x="3096" y="8026"/>
                    </a:cubicBezTo>
                    <a:cubicBezTo>
                      <a:pt x="3453" y="9265"/>
                      <a:pt x="4001" y="10170"/>
                      <a:pt x="4811" y="10170"/>
                    </a:cubicBezTo>
                    <a:cubicBezTo>
                      <a:pt x="5620" y="10170"/>
                      <a:pt x="6192" y="9265"/>
                      <a:pt x="6549" y="8026"/>
                    </a:cubicBezTo>
                    <a:cubicBezTo>
                      <a:pt x="7012" y="8152"/>
                      <a:pt x="7471" y="8230"/>
                      <a:pt x="7880" y="8230"/>
                    </a:cubicBezTo>
                    <a:cubicBezTo>
                      <a:pt x="8482" y="8230"/>
                      <a:pt x="8976" y="8061"/>
                      <a:pt x="9216" y="7621"/>
                    </a:cubicBezTo>
                    <a:cubicBezTo>
                      <a:pt x="9645" y="6883"/>
                      <a:pt x="9074" y="5931"/>
                      <a:pt x="8240" y="5097"/>
                    </a:cubicBezTo>
                    <a:cubicBezTo>
                      <a:pt x="9074" y="4216"/>
                      <a:pt x="9645" y="3311"/>
                      <a:pt x="9216" y="2549"/>
                    </a:cubicBezTo>
                    <a:cubicBezTo>
                      <a:pt x="8979" y="2134"/>
                      <a:pt x="8475" y="1950"/>
                      <a:pt x="7836" y="1950"/>
                    </a:cubicBezTo>
                    <a:cubicBezTo>
                      <a:pt x="7447" y="1950"/>
                      <a:pt x="7008" y="2018"/>
                      <a:pt x="6549" y="2144"/>
                    </a:cubicBezTo>
                    <a:cubicBezTo>
                      <a:pt x="6192" y="930"/>
                      <a:pt x="5620" y="1"/>
                      <a:pt x="4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0"/>
              <p:cNvSpPr/>
              <p:nvPr/>
            </p:nvSpPr>
            <p:spPr>
              <a:xfrm>
                <a:off x="4882631" y="4325565"/>
                <a:ext cx="63001" cy="63001"/>
              </a:xfrm>
              <a:custGeom>
                <a:avLst/>
                <a:gdLst/>
                <a:ahLst/>
                <a:cxnLst/>
                <a:rect l="l" t="t" r="r" b="b"/>
                <a:pathLst>
                  <a:path w="1787" h="1787" extrusionOk="0">
                    <a:moveTo>
                      <a:pt x="882" y="0"/>
                    </a:moveTo>
                    <a:cubicBezTo>
                      <a:pt x="382" y="0"/>
                      <a:pt x="1" y="381"/>
                      <a:pt x="1" y="905"/>
                    </a:cubicBezTo>
                    <a:cubicBezTo>
                      <a:pt x="1" y="1405"/>
                      <a:pt x="382" y="1786"/>
                      <a:pt x="882" y="1786"/>
                    </a:cubicBezTo>
                    <a:cubicBezTo>
                      <a:pt x="1382" y="1786"/>
                      <a:pt x="1787" y="1405"/>
                      <a:pt x="1787" y="905"/>
                    </a:cubicBezTo>
                    <a:cubicBezTo>
                      <a:pt x="1787" y="381"/>
                      <a:pt x="1382" y="0"/>
                      <a:pt x="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6" name="Google Shape;1006;p60"/>
          <p:cNvGrpSpPr/>
          <p:nvPr/>
        </p:nvGrpSpPr>
        <p:grpSpPr>
          <a:xfrm>
            <a:off x="3919644" y="4058913"/>
            <a:ext cx="509700" cy="509700"/>
            <a:chOff x="3866375" y="4058913"/>
            <a:chExt cx="509700" cy="509700"/>
          </a:xfrm>
        </p:grpSpPr>
        <p:sp>
          <p:nvSpPr>
            <p:cNvPr id="1007" name="Google Shape;1007;p60"/>
            <p:cNvSpPr/>
            <p:nvPr/>
          </p:nvSpPr>
          <p:spPr>
            <a:xfrm>
              <a:off x="3866375" y="40589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 name="Google Shape;1008;p60"/>
            <p:cNvGrpSpPr/>
            <p:nvPr/>
          </p:nvGrpSpPr>
          <p:grpSpPr>
            <a:xfrm>
              <a:off x="3941107" y="4141630"/>
              <a:ext cx="360236" cy="344265"/>
              <a:chOff x="3912488" y="4184916"/>
              <a:chExt cx="360236" cy="344265"/>
            </a:xfrm>
          </p:grpSpPr>
          <p:sp>
            <p:nvSpPr>
              <p:cNvPr id="1009" name="Google Shape;1009;p60"/>
              <p:cNvSpPr/>
              <p:nvPr/>
            </p:nvSpPr>
            <p:spPr>
              <a:xfrm>
                <a:off x="3998122" y="4332705"/>
                <a:ext cx="63001" cy="21012"/>
              </a:xfrm>
              <a:custGeom>
                <a:avLst/>
                <a:gdLst/>
                <a:ahLst/>
                <a:cxnLst/>
                <a:rect l="l" t="t" r="r" b="b"/>
                <a:pathLst>
                  <a:path w="1787" h="596" extrusionOk="0">
                    <a:moveTo>
                      <a:pt x="1" y="0"/>
                    </a:moveTo>
                    <a:lnTo>
                      <a:pt x="1" y="596"/>
                    </a:lnTo>
                    <a:lnTo>
                      <a:pt x="1787" y="596"/>
                    </a:lnTo>
                    <a:lnTo>
                      <a:pt x="17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0"/>
              <p:cNvSpPr/>
              <p:nvPr/>
            </p:nvSpPr>
            <p:spPr>
              <a:xfrm>
                <a:off x="3998122" y="4247881"/>
                <a:ext cx="63001" cy="63001"/>
              </a:xfrm>
              <a:custGeom>
                <a:avLst/>
                <a:gdLst/>
                <a:ahLst/>
                <a:cxnLst/>
                <a:rect l="l" t="t" r="r" b="b"/>
                <a:pathLst>
                  <a:path w="1787" h="1787" extrusionOk="0">
                    <a:moveTo>
                      <a:pt x="596" y="1"/>
                    </a:moveTo>
                    <a:lnTo>
                      <a:pt x="596" y="287"/>
                    </a:lnTo>
                    <a:cubicBezTo>
                      <a:pt x="596" y="692"/>
                      <a:pt x="358" y="1001"/>
                      <a:pt x="1" y="1120"/>
                    </a:cubicBezTo>
                    <a:lnTo>
                      <a:pt x="1" y="1787"/>
                    </a:lnTo>
                    <a:lnTo>
                      <a:pt x="1787" y="1787"/>
                    </a:lnTo>
                    <a:lnTo>
                      <a:pt x="1787" y="1120"/>
                    </a:lnTo>
                    <a:cubicBezTo>
                      <a:pt x="1430" y="1001"/>
                      <a:pt x="1192" y="692"/>
                      <a:pt x="1192" y="287"/>
                    </a:cubicBezTo>
                    <a:lnTo>
                      <a:pt x="11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0"/>
              <p:cNvSpPr/>
              <p:nvPr/>
            </p:nvSpPr>
            <p:spPr>
              <a:xfrm>
                <a:off x="3912488" y="4184916"/>
                <a:ext cx="232612" cy="259477"/>
              </a:xfrm>
              <a:custGeom>
                <a:avLst/>
                <a:gdLst/>
                <a:ahLst/>
                <a:cxnLst/>
                <a:rect l="l" t="t" r="r" b="b"/>
                <a:pathLst>
                  <a:path w="6598" h="7360" extrusionOk="0">
                    <a:moveTo>
                      <a:pt x="4787" y="1192"/>
                    </a:moveTo>
                    <a:lnTo>
                      <a:pt x="4787" y="1787"/>
                    </a:lnTo>
                    <a:lnTo>
                      <a:pt x="4192" y="1787"/>
                    </a:lnTo>
                    <a:lnTo>
                      <a:pt x="4192" y="2073"/>
                    </a:lnTo>
                    <a:cubicBezTo>
                      <a:pt x="4192" y="2263"/>
                      <a:pt x="4335" y="2382"/>
                      <a:pt x="4502" y="2382"/>
                    </a:cubicBezTo>
                    <a:lnTo>
                      <a:pt x="4787" y="2382"/>
                    </a:lnTo>
                    <a:lnTo>
                      <a:pt x="4787" y="5359"/>
                    </a:lnTo>
                    <a:lnTo>
                      <a:pt x="1811" y="5359"/>
                    </a:lnTo>
                    <a:lnTo>
                      <a:pt x="1811" y="2382"/>
                    </a:lnTo>
                    <a:lnTo>
                      <a:pt x="2120" y="2382"/>
                    </a:lnTo>
                    <a:cubicBezTo>
                      <a:pt x="2287" y="2382"/>
                      <a:pt x="2406" y="2239"/>
                      <a:pt x="2406" y="2073"/>
                    </a:cubicBezTo>
                    <a:lnTo>
                      <a:pt x="2406" y="1787"/>
                    </a:lnTo>
                    <a:lnTo>
                      <a:pt x="1811" y="1787"/>
                    </a:lnTo>
                    <a:lnTo>
                      <a:pt x="1811" y="1192"/>
                    </a:lnTo>
                    <a:close/>
                    <a:moveTo>
                      <a:pt x="1" y="1"/>
                    </a:moveTo>
                    <a:lnTo>
                      <a:pt x="1" y="6574"/>
                    </a:lnTo>
                    <a:lnTo>
                      <a:pt x="1215" y="6574"/>
                    </a:lnTo>
                    <a:lnTo>
                      <a:pt x="1215" y="7359"/>
                    </a:lnTo>
                    <a:lnTo>
                      <a:pt x="2787" y="6574"/>
                    </a:lnTo>
                    <a:lnTo>
                      <a:pt x="6597" y="6574"/>
                    </a:lnTo>
                    <a:lnTo>
                      <a:pt x="65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0"/>
              <p:cNvSpPr/>
              <p:nvPr/>
            </p:nvSpPr>
            <p:spPr>
              <a:xfrm>
                <a:off x="4039265" y="4310882"/>
                <a:ext cx="233459" cy="218299"/>
              </a:xfrm>
              <a:custGeom>
                <a:avLst/>
                <a:gdLst/>
                <a:ahLst/>
                <a:cxnLst/>
                <a:rect l="l" t="t" r="r" b="b"/>
                <a:pathLst>
                  <a:path w="6622" h="6192" extrusionOk="0">
                    <a:moveTo>
                      <a:pt x="3597" y="0"/>
                    </a:moveTo>
                    <a:lnTo>
                      <a:pt x="3597" y="3596"/>
                    </a:lnTo>
                    <a:lnTo>
                      <a:pt x="1" y="3596"/>
                    </a:lnTo>
                    <a:lnTo>
                      <a:pt x="1" y="5382"/>
                    </a:lnTo>
                    <a:lnTo>
                      <a:pt x="3811" y="5382"/>
                    </a:lnTo>
                    <a:lnTo>
                      <a:pt x="5383" y="6192"/>
                    </a:lnTo>
                    <a:lnTo>
                      <a:pt x="5383" y="5382"/>
                    </a:lnTo>
                    <a:lnTo>
                      <a:pt x="6621" y="5382"/>
                    </a:lnTo>
                    <a:lnTo>
                      <a:pt x="66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3" name="Google Shape;1013;p60"/>
          <p:cNvGrpSpPr/>
          <p:nvPr/>
        </p:nvGrpSpPr>
        <p:grpSpPr>
          <a:xfrm>
            <a:off x="3119733" y="4058913"/>
            <a:ext cx="509700" cy="509700"/>
            <a:chOff x="3061200" y="4058913"/>
            <a:chExt cx="509700" cy="509700"/>
          </a:xfrm>
        </p:grpSpPr>
        <p:sp>
          <p:nvSpPr>
            <p:cNvPr id="1014" name="Google Shape;1014;p60"/>
            <p:cNvSpPr/>
            <p:nvPr/>
          </p:nvSpPr>
          <p:spPr>
            <a:xfrm>
              <a:off x="3061200" y="40589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 name="Google Shape;1015;p60"/>
            <p:cNvGrpSpPr/>
            <p:nvPr/>
          </p:nvGrpSpPr>
          <p:grpSpPr>
            <a:xfrm>
              <a:off x="3136778" y="4145420"/>
              <a:ext cx="358543" cy="336685"/>
              <a:chOff x="3094312" y="4188706"/>
              <a:chExt cx="358543" cy="336685"/>
            </a:xfrm>
          </p:grpSpPr>
          <p:sp>
            <p:nvSpPr>
              <p:cNvPr id="1016" name="Google Shape;1016;p60"/>
              <p:cNvSpPr/>
              <p:nvPr/>
            </p:nvSpPr>
            <p:spPr>
              <a:xfrm>
                <a:off x="3368877" y="4399425"/>
                <a:ext cx="83977" cy="63001"/>
              </a:xfrm>
              <a:custGeom>
                <a:avLst/>
                <a:gdLst/>
                <a:ahLst/>
                <a:cxnLst/>
                <a:rect l="l" t="t" r="r" b="b"/>
                <a:pathLst>
                  <a:path w="2382" h="1787" extrusionOk="0">
                    <a:moveTo>
                      <a:pt x="0" y="1"/>
                    </a:moveTo>
                    <a:lnTo>
                      <a:pt x="0" y="596"/>
                    </a:lnTo>
                    <a:lnTo>
                      <a:pt x="596" y="596"/>
                    </a:lnTo>
                    <a:lnTo>
                      <a:pt x="596" y="906"/>
                    </a:lnTo>
                    <a:cubicBezTo>
                      <a:pt x="596" y="1072"/>
                      <a:pt x="453" y="1191"/>
                      <a:pt x="310" y="1191"/>
                    </a:cubicBezTo>
                    <a:lnTo>
                      <a:pt x="0" y="1191"/>
                    </a:lnTo>
                    <a:lnTo>
                      <a:pt x="0" y="1787"/>
                    </a:lnTo>
                    <a:lnTo>
                      <a:pt x="2382" y="1787"/>
                    </a:lnTo>
                    <a:lnTo>
                      <a:pt x="2382" y="1191"/>
                    </a:lnTo>
                    <a:lnTo>
                      <a:pt x="2096" y="1191"/>
                    </a:lnTo>
                    <a:cubicBezTo>
                      <a:pt x="1905" y="1191"/>
                      <a:pt x="1786" y="1048"/>
                      <a:pt x="1786" y="906"/>
                    </a:cubicBezTo>
                    <a:lnTo>
                      <a:pt x="1786" y="596"/>
                    </a:lnTo>
                    <a:lnTo>
                      <a:pt x="2382" y="596"/>
                    </a:lnTo>
                    <a:lnTo>
                      <a:pt x="23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0"/>
              <p:cNvSpPr/>
              <p:nvPr/>
            </p:nvSpPr>
            <p:spPr>
              <a:xfrm>
                <a:off x="3368877" y="4483402"/>
                <a:ext cx="83977" cy="41989"/>
              </a:xfrm>
              <a:custGeom>
                <a:avLst/>
                <a:gdLst/>
                <a:ahLst/>
                <a:cxnLst/>
                <a:rect l="l" t="t" r="r" b="b"/>
                <a:pathLst>
                  <a:path w="2382" h="1191" extrusionOk="0">
                    <a:moveTo>
                      <a:pt x="0" y="0"/>
                    </a:moveTo>
                    <a:lnTo>
                      <a:pt x="0" y="1191"/>
                    </a:lnTo>
                    <a:lnTo>
                      <a:pt x="2382" y="1191"/>
                    </a:lnTo>
                    <a:lnTo>
                      <a:pt x="23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60"/>
              <p:cNvSpPr/>
              <p:nvPr/>
            </p:nvSpPr>
            <p:spPr>
              <a:xfrm>
                <a:off x="3146383" y="4188706"/>
                <a:ext cx="42024" cy="41989"/>
              </a:xfrm>
              <a:custGeom>
                <a:avLst/>
                <a:gdLst/>
                <a:ahLst/>
                <a:cxnLst/>
                <a:rect l="l" t="t" r="r" b="b"/>
                <a:pathLst>
                  <a:path w="1192" h="1191" extrusionOk="0">
                    <a:moveTo>
                      <a:pt x="0" y="0"/>
                    </a:moveTo>
                    <a:lnTo>
                      <a:pt x="0" y="1191"/>
                    </a:lnTo>
                    <a:lnTo>
                      <a:pt x="1191" y="1191"/>
                    </a:lnTo>
                    <a:lnTo>
                      <a:pt x="1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0"/>
              <p:cNvSpPr/>
              <p:nvPr/>
            </p:nvSpPr>
            <p:spPr>
              <a:xfrm>
                <a:off x="3316806" y="4188706"/>
                <a:ext cx="42024" cy="41989"/>
              </a:xfrm>
              <a:custGeom>
                <a:avLst/>
                <a:gdLst/>
                <a:ahLst/>
                <a:cxnLst/>
                <a:rect l="l" t="t" r="r" b="b"/>
                <a:pathLst>
                  <a:path w="1192" h="1191" extrusionOk="0">
                    <a:moveTo>
                      <a:pt x="1" y="0"/>
                    </a:moveTo>
                    <a:lnTo>
                      <a:pt x="1" y="1191"/>
                    </a:lnTo>
                    <a:lnTo>
                      <a:pt x="1191" y="1191"/>
                    </a:lnTo>
                    <a:lnTo>
                      <a:pt x="1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0"/>
              <p:cNvSpPr/>
              <p:nvPr/>
            </p:nvSpPr>
            <p:spPr>
              <a:xfrm>
                <a:off x="3094312" y="4209682"/>
                <a:ext cx="316555" cy="252743"/>
              </a:xfrm>
              <a:custGeom>
                <a:avLst/>
                <a:gdLst/>
                <a:ahLst/>
                <a:cxnLst/>
                <a:rect l="l" t="t" r="r" b="b"/>
                <a:pathLst>
                  <a:path w="8979" h="7169" extrusionOk="0">
                    <a:moveTo>
                      <a:pt x="2978" y="2382"/>
                    </a:moveTo>
                    <a:lnTo>
                      <a:pt x="2978" y="2977"/>
                    </a:lnTo>
                    <a:lnTo>
                      <a:pt x="1192" y="2977"/>
                    </a:lnTo>
                    <a:lnTo>
                      <a:pt x="1192" y="2382"/>
                    </a:lnTo>
                    <a:close/>
                    <a:moveTo>
                      <a:pt x="5407" y="2382"/>
                    </a:moveTo>
                    <a:lnTo>
                      <a:pt x="5407" y="2977"/>
                    </a:lnTo>
                    <a:lnTo>
                      <a:pt x="3573" y="2977"/>
                    </a:lnTo>
                    <a:lnTo>
                      <a:pt x="3573" y="2382"/>
                    </a:lnTo>
                    <a:close/>
                    <a:moveTo>
                      <a:pt x="7788" y="2382"/>
                    </a:moveTo>
                    <a:lnTo>
                      <a:pt x="7788" y="2977"/>
                    </a:lnTo>
                    <a:lnTo>
                      <a:pt x="6002" y="2977"/>
                    </a:lnTo>
                    <a:lnTo>
                      <a:pt x="6002" y="2382"/>
                    </a:lnTo>
                    <a:close/>
                    <a:moveTo>
                      <a:pt x="2978" y="3573"/>
                    </a:moveTo>
                    <a:lnTo>
                      <a:pt x="2978" y="4168"/>
                    </a:lnTo>
                    <a:lnTo>
                      <a:pt x="1192" y="4168"/>
                    </a:lnTo>
                    <a:lnTo>
                      <a:pt x="1192" y="3573"/>
                    </a:lnTo>
                    <a:close/>
                    <a:moveTo>
                      <a:pt x="5407" y="3573"/>
                    </a:moveTo>
                    <a:lnTo>
                      <a:pt x="5407" y="4168"/>
                    </a:lnTo>
                    <a:lnTo>
                      <a:pt x="3573" y="4168"/>
                    </a:lnTo>
                    <a:lnTo>
                      <a:pt x="3573" y="3573"/>
                    </a:lnTo>
                    <a:close/>
                    <a:moveTo>
                      <a:pt x="7788" y="3573"/>
                    </a:moveTo>
                    <a:lnTo>
                      <a:pt x="7788" y="4168"/>
                    </a:lnTo>
                    <a:lnTo>
                      <a:pt x="6002" y="4168"/>
                    </a:lnTo>
                    <a:lnTo>
                      <a:pt x="6002" y="3573"/>
                    </a:lnTo>
                    <a:close/>
                    <a:moveTo>
                      <a:pt x="2978" y="4787"/>
                    </a:moveTo>
                    <a:lnTo>
                      <a:pt x="2978" y="5383"/>
                    </a:lnTo>
                    <a:lnTo>
                      <a:pt x="1192" y="5383"/>
                    </a:lnTo>
                    <a:lnTo>
                      <a:pt x="1192" y="4787"/>
                    </a:lnTo>
                    <a:close/>
                    <a:moveTo>
                      <a:pt x="5407" y="4787"/>
                    </a:moveTo>
                    <a:lnTo>
                      <a:pt x="5407" y="5383"/>
                    </a:lnTo>
                    <a:lnTo>
                      <a:pt x="3573" y="5383"/>
                    </a:lnTo>
                    <a:lnTo>
                      <a:pt x="3573" y="4787"/>
                    </a:lnTo>
                    <a:close/>
                    <a:moveTo>
                      <a:pt x="1" y="1"/>
                    </a:moveTo>
                    <a:lnTo>
                      <a:pt x="1" y="7169"/>
                    </a:lnTo>
                    <a:lnTo>
                      <a:pt x="7240" y="7169"/>
                    </a:lnTo>
                    <a:lnTo>
                      <a:pt x="7240" y="4787"/>
                    </a:lnTo>
                    <a:lnTo>
                      <a:pt x="8979" y="4787"/>
                    </a:lnTo>
                    <a:lnTo>
                      <a:pt x="8979" y="1"/>
                    </a:lnTo>
                    <a:lnTo>
                      <a:pt x="8098" y="1"/>
                    </a:lnTo>
                    <a:lnTo>
                      <a:pt x="8098" y="1191"/>
                    </a:lnTo>
                    <a:lnTo>
                      <a:pt x="5716" y="1191"/>
                    </a:lnTo>
                    <a:lnTo>
                      <a:pt x="5716" y="1"/>
                    </a:lnTo>
                    <a:lnTo>
                      <a:pt x="3263" y="1"/>
                    </a:lnTo>
                    <a:lnTo>
                      <a:pt x="3263" y="1191"/>
                    </a:lnTo>
                    <a:lnTo>
                      <a:pt x="882" y="1191"/>
                    </a:lnTo>
                    <a:lnTo>
                      <a:pt x="8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1" name="Google Shape;1021;p60"/>
          <p:cNvGrpSpPr/>
          <p:nvPr/>
        </p:nvGrpSpPr>
        <p:grpSpPr>
          <a:xfrm>
            <a:off x="2319822" y="4058913"/>
            <a:ext cx="509700" cy="509700"/>
            <a:chOff x="2256025" y="4058913"/>
            <a:chExt cx="509700" cy="509700"/>
          </a:xfrm>
        </p:grpSpPr>
        <p:sp>
          <p:nvSpPr>
            <p:cNvPr id="1022" name="Google Shape;1022;p60"/>
            <p:cNvSpPr/>
            <p:nvPr/>
          </p:nvSpPr>
          <p:spPr>
            <a:xfrm>
              <a:off x="2256025" y="40589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 name="Google Shape;1023;p60"/>
            <p:cNvGrpSpPr/>
            <p:nvPr/>
          </p:nvGrpSpPr>
          <p:grpSpPr>
            <a:xfrm>
              <a:off x="2384503" y="4133645"/>
              <a:ext cx="252743" cy="360236"/>
              <a:chOff x="2360112" y="4176930"/>
              <a:chExt cx="252743" cy="360236"/>
            </a:xfrm>
          </p:grpSpPr>
          <p:sp>
            <p:nvSpPr>
              <p:cNvPr id="1024" name="Google Shape;1024;p60"/>
              <p:cNvSpPr/>
              <p:nvPr/>
            </p:nvSpPr>
            <p:spPr>
              <a:xfrm>
                <a:off x="2381935" y="4218919"/>
                <a:ext cx="104989" cy="147789"/>
              </a:xfrm>
              <a:custGeom>
                <a:avLst/>
                <a:gdLst/>
                <a:ahLst/>
                <a:cxnLst/>
                <a:rect l="l" t="t" r="r" b="b"/>
                <a:pathLst>
                  <a:path w="2978" h="4192" extrusionOk="0">
                    <a:moveTo>
                      <a:pt x="1" y="0"/>
                    </a:moveTo>
                    <a:lnTo>
                      <a:pt x="1" y="4192"/>
                    </a:lnTo>
                    <a:lnTo>
                      <a:pt x="2978" y="4192"/>
                    </a:lnTo>
                    <a:lnTo>
                      <a:pt x="29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0"/>
              <p:cNvSpPr/>
              <p:nvPr/>
            </p:nvSpPr>
            <p:spPr>
              <a:xfrm>
                <a:off x="2360112" y="4431330"/>
                <a:ext cx="237654" cy="105836"/>
              </a:xfrm>
              <a:custGeom>
                <a:avLst/>
                <a:gdLst/>
                <a:ahLst/>
                <a:cxnLst/>
                <a:rect l="l" t="t" r="r" b="b"/>
                <a:pathLst>
                  <a:path w="6741" h="3002" extrusionOk="0">
                    <a:moveTo>
                      <a:pt x="2977" y="0"/>
                    </a:moveTo>
                    <a:lnTo>
                      <a:pt x="2977" y="2406"/>
                    </a:lnTo>
                    <a:lnTo>
                      <a:pt x="1" y="2406"/>
                    </a:lnTo>
                    <a:lnTo>
                      <a:pt x="1" y="3001"/>
                    </a:lnTo>
                    <a:lnTo>
                      <a:pt x="6740" y="3001"/>
                    </a:lnTo>
                    <a:lnTo>
                      <a:pt x="52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0"/>
              <p:cNvSpPr/>
              <p:nvPr/>
            </p:nvSpPr>
            <p:spPr>
              <a:xfrm>
                <a:off x="2381935" y="4431330"/>
                <a:ext cx="63001" cy="42024"/>
              </a:xfrm>
              <a:custGeom>
                <a:avLst/>
                <a:gdLst/>
                <a:ahLst/>
                <a:cxnLst/>
                <a:rect l="l" t="t" r="r" b="b"/>
                <a:pathLst>
                  <a:path w="1787" h="1192" extrusionOk="0">
                    <a:moveTo>
                      <a:pt x="1" y="0"/>
                    </a:moveTo>
                    <a:lnTo>
                      <a:pt x="1" y="1191"/>
                    </a:lnTo>
                    <a:lnTo>
                      <a:pt x="1787" y="1191"/>
                    </a:lnTo>
                    <a:lnTo>
                      <a:pt x="17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0"/>
              <p:cNvSpPr/>
              <p:nvPr/>
            </p:nvSpPr>
            <p:spPr>
              <a:xfrm>
                <a:off x="2402947" y="4389342"/>
                <a:ext cx="63001" cy="21047"/>
              </a:xfrm>
              <a:custGeom>
                <a:avLst/>
                <a:gdLst/>
                <a:ahLst/>
                <a:cxnLst/>
                <a:rect l="l" t="t" r="r" b="b"/>
                <a:pathLst>
                  <a:path w="1787" h="597" extrusionOk="0">
                    <a:moveTo>
                      <a:pt x="0" y="1"/>
                    </a:moveTo>
                    <a:lnTo>
                      <a:pt x="0" y="596"/>
                    </a:lnTo>
                    <a:lnTo>
                      <a:pt x="1786" y="596"/>
                    </a:lnTo>
                    <a:lnTo>
                      <a:pt x="17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0"/>
              <p:cNvSpPr/>
              <p:nvPr/>
            </p:nvSpPr>
            <p:spPr>
              <a:xfrm>
                <a:off x="2402947" y="4176930"/>
                <a:ext cx="63001" cy="21047"/>
              </a:xfrm>
              <a:custGeom>
                <a:avLst/>
                <a:gdLst/>
                <a:ahLst/>
                <a:cxnLst/>
                <a:rect l="l" t="t" r="r" b="b"/>
                <a:pathLst>
                  <a:path w="1787" h="597" extrusionOk="0">
                    <a:moveTo>
                      <a:pt x="0" y="1"/>
                    </a:moveTo>
                    <a:lnTo>
                      <a:pt x="0" y="596"/>
                    </a:lnTo>
                    <a:lnTo>
                      <a:pt x="1786" y="596"/>
                    </a:lnTo>
                    <a:lnTo>
                      <a:pt x="17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0"/>
              <p:cNvSpPr/>
              <p:nvPr/>
            </p:nvSpPr>
            <p:spPr>
              <a:xfrm>
                <a:off x="2507866" y="4261719"/>
                <a:ext cx="104989" cy="183925"/>
              </a:xfrm>
              <a:custGeom>
                <a:avLst/>
                <a:gdLst/>
                <a:ahLst/>
                <a:cxnLst/>
                <a:rect l="l" t="t" r="r" b="b"/>
                <a:pathLst>
                  <a:path w="2978" h="5217" extrusionOk="0">
                    <a:moveTo>
                      <a:pt x="1" y="1"/>
                    </a:moveTo>
                    <a:lnTo>
                      <a:pt x="1" y="1192"/>
                    </a:lnTo>
                    <a:cubicBezTo>
                      <a:pt x="977" y="1192"/>
                      <a:pt x="1787" y="2001"/>
                      <a:pt x="1787" y="2978"/>
                    </a:cubicBezTo>
                    <a:cubicBezTo>
                      <a:pt x="1787" y="3406"/>
                      <a:pt x="1620" y="3787"/>
                      <a:pt x="1382" y="4097"/>
                    </a:cubicBezTo>
                    <a:lnTo>
                      <a:pt x="1954" y="5216"/>
                    </a:lnTo>
                    <a:cubicBezTo>
                      <a:pt x="2573" y="4692"/>
                      <a:pt x="2978" y="3883"/>
                      <a:pt x="2978" y="2978"/>
                    </a:cubicBezTo>
                    <a:cubicBezTo>
                      <a:pt x="2978" y="1358"/>
                      <a:pt x="162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0" name="Google Shape;1030;p60"/>
          <p:cNvGrpSpPr/>
          <p:nvPr/>
        </p:nvGrpSpPr>
        <p:grpSpPr>
          <a:xfrm>
            <a:off x="1519911" y="4058913"/>
            <a:ext cx="509700" cy="509700"/>
            <a:chOff x="1450850" y="4058913"/>
            <a:chExt cx="509700" cy="509700"/>
          </a:xfrm>
        </p:grpSpPr>
        <p:sp>
          <p:nvSpPr>
            <p:cNvPr id="1031" name="Google Shape;1031;p60"/>
            <p:cNvSpPr/>
            <p:nvPr/>
          </p:nvSpPr>
          <p:spPr>
            <a:xfrm>
              <a:off x="1450850" y="40589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 name="Google Shape;1032;p60"/>
            <p:cNvGrpSpPr/>
            <p:nvPr/>
          </p:nvGrpSpPr>
          <p:grpSpPr>
            <a:xfrm>
              <a:off x="1589411" y="4133239"/>
              <a:ext cx="232577" cy="361046"/>
              <a:chOff x="1582268" y="4176525"/>
              <a:chExt cx="232577" cy="361046"/>
            </a:xfrm>
          </p:grpSpPr>
          <p:sp>
            <p:nvSpPr>
              <p:cNvPr id="1033" name="Google Shape;1033;p60"/>
              <p:cNvSpPr/>
              <p:nvPr/>
            </p:nvSpPr>
            <p:spPr>
              <a:xfrm>
                <a:off x="1667902" y="4325125"/>
                <a:ext cx="63001" cy="21012"/>
              </a:xfrm>
              <a:custGeom>
                <a:avLst/>
                <a:gdLst/>
                <a:ahLst/>
                <a:cxnLst/>
                <a:rect l="l" t="t" r="r" b="b"/>
                <a:pathLst>
                  <a:path w="1787" h="596" extrusionOk="0">
                    <a:moveTo>
                      <a:pt x="0" y="1"/>
                    </a:moveTo>
                    <a:lnTo>
                      <a:pt x="0" y="596"/>
                    </a:lnTo>
                    <a:lnTo>
                      <a:pt x="1786" y="596"/>
                    </a:lnTo>
                    <a:lnTo>
                      <a:pt x="17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0"/>
              <p:cNvSpPr/>
              <p:nvPr/>
            </p:nvSpPr>
            <p:spPr>
              <a:xfrm>
                <a:off x="1667902" y="4241183"/>
                <a:ext cx="63001" cy="63001"/>
              </a:xfrm>
              <a:custGeom>
                <a:avLst/>
                <a:gdLst/>
                <a:ahLst/>
                <a:cxnLst/>
                <a:rect l="l" t="t" r="r" b="b"/>
                <a:pathLst>
                  <a:path w="1787" h="1787" extrusionOk="0">
                    <a:moveTo>
                      <a:pt x="596" y="0"/>
                    </a:moveTo>
                    <a:lnTo>
                      <a:pt x="596" y="310"/>
                    </a:lnTo>
                    <a:cubicBezTo>
                      <a:pt x="596" y="691"/>
                      <a:pt x="358" y="1024"/>
                      <a:pt x="0" y="1143"/>
                    </a:cubicBezTo>
                    <a:lnTo>
                      <a:pt x="0" y="1786"/>
                    </a:lnTo>
                    <a:lnTo>
                      <a:pt x="1786" y="1786"/>
                    </a:lnTo>
                    <a:lnTo>
                      <a:pt x="1786" y="1143"/>
                    </a:lnTo>
                    <a:cubicBezTo>
                      <a:pt x="1429" y="1024"/>
                      <a:pt x="1191" y="691"/>
                      <a:pt x="1191" y="310"/>
                    </a:cubicBezTo>
                    <a:lnTo>
                      <a:pt x="1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0"/>
              <p:cNvSpPr/>
              <p:nvPr/>
            </p:nvSpPr>
            <p:spPr>
              <a:xfrm>
                <a:off x="1582268" y="4176525"/>
                <a:ext cx="232577" cy="276258"/>
              </a:xfrm>
              <a:custGeom>
                <a:avLst/>
                <a:gdLst/>
                <a:ahLst/>
                <a:cxnLst/>
                <a:rect l="l" t="t" r="r" b="b"/>
                <a:pathLst>
                  <a:path w="6597" h="7836" extrusionOk="0">
                    <a:moveTo>
                      <a:pt x="4811" y="1239"/>
                    </a:moveTo>
                    <a:lnTo>
                      <a:pt x="4811" y="1834"/>
                    </a:lnTo>
                    <a:lnTo>
                      <a:pt x="4215" y="1834"/>
                    </a:lnTo>
                    <a:lnTo>
                      <a:pt x="4215" y="2144"/>
                    </a:lnTo>
                    <a:cubicBezTo>
                      <a:pt x="4215" y="2311"/>
                      <a:pt x="4358" y="2430"/>
                      <a:pt x="4501" y="2430"/>
                    </a:cubicBezTo>
                    <a:lnTo>
                      <a:pt x="4811" y="2430"/>
                    </a:lnTo>
                    <a:lnTo>
                      <a:pt x="4811" y="5406"/>
                    </a:lnTo>
                    <a:lnTo>
                      <a:pt x="1834" y="5406"/>
                    </a:lnTo>
                    <a:lnTo>
                      <a:pt x="1834" y="2430"/>
                    </a:lnTo>
                    <a:lnTo>
                      <a:pt x="2120" y="2430"/>
                    </a:lnTo>
                    <a:cubicBezTo>
                      <a:pt x="2310" y="2430"/>
                      <a:pt x="2429" y="2287"/>
                      <a:pt x="2429" y="2144"/>
                    </a:cubicBezTo>
                    <a:lnTo>
                      <a:pt x="2429" y="1834"/>
                    </a:lnTo>
                    <a:lnTo>
                      <a:pt x="1834" y="1834"/>
                    </a:lnTo>
                    <a:lnTo>
                      <a:pt x="1834" y="1239"/>
                    </a:lnTo>
                    <a:close/>
                    <a:moveTo>
                      <a:pt x="4811" y="6002"/>
                    </a:moveTo>
                    <a:lnTo>
                      <a:pt x="4811" y="6597"/>
                    </a:lnTo>
                    <a:lnTo>
                      <a:pt x="1834" y="6597"/>
                    </a:lnTo>
                    <a:lnTo>
                      <a:pt x="1834" y="6002"/>
                    </a:lnTo>
                    <a:close/>
                    <a:moveTo>
                      <a:pt x="0" y="1"/>
                    </a:moveTo>
                    <a:lnTo>
                      <a:pt x="0" y="7835"/>
                    </a:lnTo>
                    <a:lnTo>
                      <a:pt x="6597" y="7835"/>
                    </a:lnTo>
                    <a:lnTo>
                      <a:pt x="65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0"/>
              <p:cNvSpPr/>
              <p:nvPr/>
            </p:nvSpPr>
            <p:spPr>
              <a:xfrm>
                <a:off x="1582268" y="4474571"/>
                <a:ext cx="232577" cy="63001"/>
              </a:xfrm>
              <a:custGeom>
                <a:avLst/>
                <a:gdLst/>
                <a:ahLst/>
                <a:cxnLst/>
                <a:rect l="l" t="t" r="r" b="b"/>
                <a:pathLst>
                  <a:path w="6597" h="1787" extrusionOk="0">
                    <a:moveTo>
                      <a:pt x="0" y="1"/>
                    </a:moveTo>
                    <a:lnTo>
                      <a:pt x="0" y="1787"/>
                    </a:lnTo>
                    <a:lnTo>
                      <a:pt x="6597" y="1787"/>
                    </a:lnTo>
                    <a:lnTo>
                      <a:pt x="6597" y="1191"/>
                    </a:lnTo>
                    <a:lnTo>
                      <a:pt x="6144" y="1191"/>
                    </a:lnTo>
                    <a:cubicBezTo>
                      <a:pt x="6049" y="1191"/>
                      <a:pt x="6002" y="1120"/>
                      <a:pt x="6002" y="1048"/>
                    </a:cubicBezTo>
                    <a:lnTo>
                      <a:pt x="6002" y="143"/>
                    </a:lnTo>
                    <a:cubicBezTo>
                      <a:pt x="6002" y="48"/>
                      <a:pt x="6049" y="1"/>
                      <a:pt x="6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7" name="Google Shape;1037;p60"/>
          <p:cNvGrpSpPr/>
          <p:nvPr/>
        </p:nvGrpSpPr>
        <p:grpSpPr>
          <a:xfrm>
            <a:off x="720000" y="4058913"/>
            <a:ext cx="509700" cy="509700"/>
            <a:chOff x="645675" y="4058913"/>
            <a:chExt cx="509700" cy="509700"/>
          </a:xfrm>
        </p:grpSpPr>
        <p:sp>
          <p:nvSpPr>
            <p:cNvPr id="1038" name="Google Shape;1038;p60"/>
            <p:cNvSpPr/>
            <p:nvPr/>
          </p:nvSpPr>
          <p:spPr>
            <a:xfrm>
              <a:off x="645675" y="40589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 name="Google Shape;1039;p60"/>
            <p:cNvGrpSpPr/>
            <p:nvPr/>
          </p:nvGrpSpPr>
          <p:grpSpPr>
            <a:xfrm>
              <a:off x="742248" y="4133239"/>
              <a:ext cx="316555" cy="361046"/>
              <a:chOff x="742268" y="4176525"/>
              <a:chExt cx="316555" cy="361046"/>
            </a:xfrm>
          </p:grpSpPr>
          <p:sp>
            <p:nvSpPr>
              <p:cNvPr id="1040" name="Google Shape;1040;p60"/>
              <p:cNvSpPr/>
              <p:nvPr/>
            </p:nvSpPr>
            <p:spPr>
              <a:xfrm>
                <a:off x="869856" y="4263005"/>
                <a:ext cx="94906" cy="83977"/>
              </a:xfrm>
              <a:custGeom>
                <a:avLst/>
                <a:gdLst/>
                <a:ahLst/>
                <a:cxnLst/>
                <a:rect l="l" t="t" r="r" b="b"/>
                <a:pathLst>
                  <a:path w="2692" h="2382" extrusionOk="0">
                    <a:moveTo>
                      <a:pt x="2692" y="1"/>
                    </a:moveTo>
                    <a:cubicBezTo>
                      <a:pt x="1287" y="1"/>
                      <a:pt x="168" y="1025"/>
                      <a:pt x="1" y="2382"/>
                    </a:cubicBezTo>
                    <a:lnTo>
                      <a:pt x="1192" y="2382"/>
                    </a:lnTo>
                    <a:cubicBezTo>
                      <a:pt x="1287" y="1001"/>
                      <a:pt x="1882" y="1"/>
                      <a:pt x="2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0"/>
              <p:cNvSpPr/>
              <p:nvPr/>
            </p:nvSpPr>
            <p:spPr>
              <a:xfrm>
                <a:off x="932011" y="4289024"/>
                <a:ext cx="21012" cy="57959"/>
              </a:xfrm>
              <a:custGeom>
                <a:avLst/>
                <a:gdLst/>
                <a:ahLst/>
                <a:cxnLst/>
                <a:rect l="l" t="t" r="r" b="b"/>
                <a:pathLst>
                  <a:path w="596" h="1644" extrusionOk="0">
                    <a:moveTo>
                      <a:pt x="595" y="1"/>
                    </a:moveTo>
                    <a:cubicBezTo>
                      <a:pt x="310" y="263"/>
                      <a:pt x="72" y="858"/>
                      <a:pt x="0" y="1644"/>
                    </a:cubicBezTo>
                    <a:lnTo>
                      <a:pt x="595" y="1644"/>
                    </a:lnTo>
                    <a:lnTo>
                      <a:pt x="5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0"/>
              <p:cNvSpPr/>
              <p:nvPr/>
            </p:nvSpPr>
            <p:spPr>
              <a:xfrm>
                <a:off x="932011" y="4368806"/>
                <a:ext cx="21012" cy="57959"/>
              </a:xfrm>
              <a:custGeom>
                <a:avLst/>
                <a:gdLst/>
                <a:ahLst/>
                <a:cxnLst/>
                <a:rect l="l" t="t" r="r" b="b"/>
                <a:pathLst>
                  <a:path w="596" h="1644" extrusionOk="0">
                    <a:moveTo>
                      <a:pt x="0" y="0"/>
                    </a:moveTo>
                    <a:cubicBezTo>
                      <a:pt x="72" y="762"/>
                      <a:pt x="334" y="1358"/>
                      <a:pt x="595" y="1643"/>
                    </a:cubicBezTo>
                    <a:lnTo>
                      <a:pt x="5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0"/>
              <p:cNvSpPr/>
              <p:nvPr/>
            </p:nvSpPr>
            <p:spPr>
              <a:xfrm>
                <a:off x="963917" y="4263005"/>
                <a:ext cx="94906" cy="83977"/>
              </a:xfrm>
              <a:custGeom>
                <a:avLst/>
                <a:gdLst/>
                <a:ahLst/>
                <a:cxnLst/>
                <a:rect l="l" t="t" r="r" b="b"/>
                <a:pathLst>
                  <a:path w="2692" h="2382" extrusionOk="0">
                    <a:moveTo>
                      <a:pt x="0" y="1"/>
                    </a:moveTo>
                    <a:cubicBezTo>
                      <a:pt x="786" y="1"/>
                      <a:pt x="1381" y="1001"/>
                      <a:pt x="1477" y="2382"/>
                    </a:cubicBezTo>
                    <a:lnTo>
                      <a:pt x="2691" y="2382"/>
                    </a:lnTo>
                    <a:cubicBezTo>
                      <a:pt x="2548" y="1025"/>
                      <a:pt x="138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0"/>
              <p:cNvSpPr/>
              <p:nvPr/>
            </p:nvSpPr>
            <p:spPr>
              <a:xfrm>
                <a:off x="963917" y="4368806"/>
                <a:ext cx="94906" cy="83977"/>
              </a:xfrm>
              <a:custGeom>
                <a:avLst/>
                <a:gdLst/>
                <a:ahLst/>
                <a:cxnLst/>
                <a:rect l="l" t="t" r="r" b="b"/>
                <a:pathLst>
                  <a:path w="2692" h="2382" extrusionOk="0">
                    <a:moveTo>
                      <a:pt x="1477" y="0"/>
                    </a:moveTo>
                    <a:cubicBezTo>
                      <a:pt x="1381" y="1358"/>
                      <a:pt x="786" y="2382"/>
                      <a:pt x="0" y="2382"/>
                    </a:cubicBezTo>
                    <a:cubicBezTo>
                      <a:pt x="1381" y="2382"/>
                      <a:pt x="2548" y="1334"/>
                      <a:pt x="2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0"/>
              <p:cNvSpPr/>
              <p:nvPr/>
            </p:nvSpPr>
            <p:spPr>
              <a:xfrm>
                <a:off x="869856" y="4368806"/>
                <a:ext cx="94096" cy="83977"/>
              </a:xfrm>
              <a:custGeom>
                <a:avLst/>
                <a:gdLst/>
                <a:ahLst/>
                <a:cxnLst/>
                <a:rect l="l" t="t" r="r" b="b"/>
                <a:pathLst>
                  <a:path w="2669" h="2382" extrusionOk="0">
                    <a:moveTo>
                      <a:pt x="1" y="0"/>
                    </a:moveTo>
                    <a:cubicBezTo>
                      <a:pt x="168" y="1334"/>
                      <a:pt x="1287" y="2382"/>
                      <a:pt x="2668" y="2382"/>
                    </a:cubicBezTo>
                    <a:cubicBezTo>
                      <a:pt x="1858" y="2382"/>
                      <a:pt x="1263" y="1358"/>
                      <a:pt x="1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0"/>
              <p:cNvSpPr/>
              <p:nvPr/>
            </p:nvSpPr>
            <p:spPr>
              <a:xfrm>
                <a:off x="973964" y="4368806"/>
                <a:ext cx="21047" cy="57959"/>
              </a:xfrm>
              <a:custGeom>
                <a:avLst/>
                <a:gdLst/>
                <a:ahLst/>
                <a:cxnLst/>
                <a:rect l="l" t="t" r="r" b="b"/>
                <a:pathLst>
                  <a:path w="597" h="1644" extrusionOk="0">
                    <a:moveTo>
                      <a:pt x="1" y="0"/>
                    </a:moveTo>
                    <a:lnTo>
                      <a:pt x="1" y="1643"/>
                    </a:lnTo>
                    <a:cubicBezTo>
                      <a:pt x="310" y="1358"/>
                      <a:pt x="549" y="762"/>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0"/>
              <p:cNvSpPr/>
              <p:nvPr/>
            </p:nvSpPr>
            <p:spPr>
              <a:xfrm>
                <a:off x="973964" y="4289024"/>
                <a:ext cx="21047" cy="57959"/>
              </a:xfrm>
              <a:custGeom>
                <a:avLst/>
                <a:gdLst/>
                <a:ahLst/>
                <a:cxnLst/>
                <a:rect l="l" t="t" r="r" b="b"/>
                <a:pathLst>
                  <a:path w="597" h="1644" extrusionOk="0">
                    <a:moveTo>
                      <a:pt x="1" y="1"/>
                    </a:moveTo>
                    <a:lnTo>
                      <a:pt x="1" y="1644"/>
                    </a:lnTo>
                    <a:lnTo>
                      <a:pt x="596" y="1644"/>
                    </a:lnTo>
                    <a:cubicBezTo>
                      <a:pt x="549" y="858"/>
                      <a:pt x="310" y="26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0"/>
              <p:cNvSpPr/>
              <p:nvPr/>
            </p:nvSpPr>
            <p:spPr>
              <a:xfrm>
                <a:off x="763245" y="4176525"/>
                <a:ext cx="83977" cy="255281"/>
              </a:xfrm>
              <a:custGeom>
                <a:avLst/>
                <a:gdLst/>
                <a:ahLst/>
                <a:cxnLst/>
                <a:rect l="l" t="t" r="r" b="b"/>
                <a:pathLst>
                  <a:path w="2382" h="7241" extrusionOk="0">
                    <a:moveTo>
                      <a:pt x="858" y="1"/>
                    </a:moveTo>
                    <a:lnTo>
                      <a:pt x="858" y="2168"/>
                    </a:lnTo>
                    <a:cubicBezTo>
                      <a:pt x="858" y="2406"/>
                      <a:pt x="739" y="2620"/>
                      <a:pt x="524" y="2763"/>
                    </a:cubicBezTo>
                    <a:cubicBezTo>
                      <a:pt x="239" y="3049"/>
                      <a:pt x="0" y="3454"/>
                      <a:pt x="0" y="3882"/>
                    </a:cubicBezTo>
                    <a:lnTo>
                      <a:pt x="0" y="7240"/>
                    </a:lnTo>
                    <a:lnTo>
                      <a:pt x="2382" y="7240"/>
                    </a:lnTo>
                    <a:lnTo>
                      <a:pt x="2382" y="3882"/>
                    </a:lnTo>
                    <a:cubicBezTo>
                      <a:pt x="2382" y="3430"/>
                      <a:pt x="2168" y="3049"/>
                      <a:pt x="1787" y="2763"/>
                    </a:cubicBezTo>
                    <a:cubicBezTo>
                      <a:pt x="1572" y="2644"/>
                      <a:pt x="1453" y="2406"/>
                      <a:pt x="1453" y="2168"/>
                    </a:cubicBezTo>
                    <a:lnTo>
                      <a:pt x="14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0"/>
              <p:cNvSpPr/>
              <p:nvPr/>
            </p:nvSpPr>
            <p:spPr>
              <a:xfrm>
                <a:off x="742268" y="4452748"/>
                <a:ext cx="125966" cy="84824"/>
              </a:xfrm>
              <a:custGeom>
                <a:avLst/>
                <a:gdLst/>
                <a:ahLst/>
                <a:cxnLst/>
                <a:rect l="l" t="t" r="r" b="b"/>
                <a:pathLst>
                  <a:path w="3573" h="2406" extrusionOk="0">
                    <a:moveTo>
                      <a:pt x="0" y="1"/>
                    </a:moveTo>
                    <a:lnTo>
                      <a:pt x="0" y="596"/>
                    </a:lnTo>
                    <a:lnTo>
                      <a:pt x="1477" y="596"/>
                    </a:lnTo>
                    <a:lnTo>
                      <a:pt x="1477" y="1810"/>
                    </a:lnTo>
                    <a:lnTo>
                      <a:pt x="595" y="1810"/>
                    </a:lnTo>
                    <a:lnTo>
                      <a:pt x="595" y="2406"/>
                    </a:lnTo>
                    <a:lnTo>
                      <a:pt x="2977" y="2406"/>
                    </a:lnTo>
                    <a:lnTo>
                      <a:pt x="2977" y="1810"/>
                    </a:lnTo>
                    <a:lnTo>
                      <a:pt x="2072" y="1810"/>
                    </a:lnTo>
                    <a:lnTo>
                      <a:pt x="2072" y="596"/>
                    </a:lnTo>
                    <a:lnTo>
                      <a:pt x="3572" y="596"/>
                    </a:lnTo>
                    <a:lnTo>
                      <a:pt x="3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0" name="Google Shape;1050;p60"/>
          <p:cNvGrpSpPr/>
          <p:nvPr/>
        </p:nvGrpSpPr>
        <p:grpSpPr>
          <a:xfrm>
            <a:off x="7919200" y="3453063"/>
            <a:ext cx="509700" cy="509700"/>
            <a:chOff x="7892250" y="3453063"/>
            <a:chExt cx="509700" cy="509700"/>
          </a:xfrm>
        </p:grpSpPr>
        <p:sp>
          <p:nvSpPr>
            <p:cNvPr id="1051" name="Google Shape;1051;p60"/>
            <p:cNvSpPr/>
            <p:nvPr/>
          </p:nvSpPr>
          <p:spPr>
            <a:xfrm>
              <a:off x="7892250" y="345306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 name="Google Shape;1052;p60"/>
            <p:cNvGrpSpPr/>
            <p:nvPr/>
          </p:nvGrpSpPr>
          <p:grpSpPr>
            <a:xfrm>
              <a:off x="7968251" y="3527795"/>
              <a:ext cx="357697" cy="360236"/>
              <a:chOff x="8018054" y="3549643"/>
              <a:chExt cx="357697" cy="360236"/>
            </a:xfrm>
          </p:grpSpPr>
          <p:sp>
            <p:nvSpPr>
              <p:cNvPr id="1053" name="Google Shape;1053;p60"/>
              <p:cNvSpPr/>
              <p:nvPr/>
            </p:nvSpPr>
            <p:spPr>
              <a:xfrm>
                <a:off x="8165808" y="3591631"/>
                <a:ext cx="63036" cy="63001"/>
              </a:xfrm>
              <a:custGeom>
                <a:avLst/>
                <a:gdLst/>
                <a:ahLst/>
                <a:cxnLst/>
                <a:rect l="l" t="t" r="r" b="b"/>
                <a:pathLst>
                  <a:path w="1788" h="1787" extrusionOk="0">
                    <a:moveTo>
                      <a:pt x="882" y="1"/>
                    </a:moveTo>
                    <a:cubicBezTo>
                      <a:pt x="382" y="1"/>
                      <a:pt x="1" y="405"/>
                      <a:pt x="1" y="906"/>
                    </a:cubicBezTo>
                    <a:cubicBezTo>
                      <a:pt x="1" y="1406"/>
                      <a:pt x="382" y="1787"/>
                      <a:pt x="882" y="1787"/>
                    </a:cubicBezTo>
                    <a:cubicBezTo>
                      <a:pt x="1406" y="1787"/>
                      <a:pt x="1787" y="1406"/>
                      <a:pt x="1787" y="906"/>
                    </a:cubicBezTo>
                    <a:cubicBezTo>
                      <a:pt x="1787" y="405"/>
                      <a:pt x="1406" y="1"/>
                      <a:pt x="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0"/>
              <p:cNvSpPr/>
              <p:nvPr/>
            </p:nvSpPr>
            <p:spPr>
              <a:xfrm>
                <a:off x="8107038" y="3838487"/>
                <a:ext cx="39521" cy="46184"/>
              </a:xfrm>
              <a:custGeom>
                <a:avLst/>
                <a:gdLst/>
                <a:ahLst/>
                <a:cxnLst/>
                <a:rect l="l" t="t" r="r" b="b"/>
                <a:pathLst>
                  <a:path w="1121" h="1310" extrusionOk="0">
                    <a:moveTo>
                      <a:pt x="573" y="0"/>
                    </a:moveTo>
                    <a:lnTo>
                      <a:pt x="1" y="191"/>
                    </a:lnTo>
                    <a:cubicBezTo>
                      <a:pt x="144" y="595"/>
                      <a:pt x="382" y="976"/>
                      <a:pt x="715" y="1310"/>
                    </a:cubicBezTo>
                    <a:lnTo>
                      <a:pt x="1120" y="857"/>
                    </a:lnTo>
                    <a:cubicBezTo>
                      <a:pt x="858" y="619"/>
                      <a:pt x="692" y="333"/>
                      <a:pt x="5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60"/>
              <p:cNvSpPr/>
              <p:nvPr/>
            </p:nvSpPr>
            <p:spPr>
              <a:xfrm>
                <a:off x="8249785" y="3835102"/>
                <a:ext cx="38639" cy="46219"/>
              </a:xfrm>
              <a:custGeom>
                <a:avLst/>
                <a:gdLst/>
                <a:ahLst/>
                <a:cxnLst/>
                <a:rect l="l" t="t" r="r" b="b"/>
                <a:pathLst>
                  <a:path w="1096" h="1311" extrusionOk="0">
                    <a:moveTo>
                      <a:pt x="524" y="1"/>
                    </a:moveTo>
                    <a:cubicBezTo>
                      <a:pt x="453" y="334"/>
                      <a:pt x="262" y="668"/>
                      <a:pt x="0" y="906"/>
                    </a:cubicBezTo>
                    <a:lnTo>
                      <a:pt x="405" y="1311"/>
                    </a:lnTo>
                    <a:cubicBezTo>
                      <a:pt x="739" y="1001"/>
                      <a:pt x="977" y="596"/>
                      <a:pt x="1096" y="191"/>
                    </a:cubicBezTo>
                    <a:lnTo>
                      <a:pt x="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0"/>
              <p:cNvSpPr/>
              <p:nvPr/>
            </p:nvSpPr>
            <p:spPr>
              <a:xfrm>
                <a:off x="8102843" y="3776332"/>
                <a:ext cx="21047" cy="44527"/>
              </a:xfrm>
              <a:custGeom>
                <a:avLst/>
                <a:gdLst/>
                <a:ahLst/>
                <a:cxnLst/>
                <a:rect l="l" t="t" r="r" b="b"/>
                <a:pathLst>
                  <a:path w="597" h="1263" extrusionOk="0">
                    <a:moveTo>
                      <a:pt x="1" y="1"/>
                    </a:moveTo>
                    <a:lnTo>
                      <a:pt x="1" y="1049"/>
                    </a:lnTo>
                    <a:lnTo>
                      <a:pt x="1" y="1263"/>
                    </a:lnTo>
                    <a:lnTo>
                      <a:pt x="596" y="1239"/>
                    </a:lnTo>
                    <a:lnTo>
                      <a:pt x="596" y="1072"/>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0"/>
              <p:cNvSpPr/>
              <p:nvPr/>
            </p:nvSpPr>
            <p:spPr>
              <a:xfrm>
                <a:off x="8270762" y="3775486"/>
                <a:ext cx="21047" cy="42870"/>
              </a:xfrm>
              <a:custGeom>
                <a:avLst/>
                <a:gdLst/>
                <a:ahLst/>
                <a:cxnLst/>
                <a:rect l="l" t="t" r="r" b="b"/>
                <a:pathLst>
                  <a:path w="597" h="1216" extrusionOk="0">
                    <a:moveTo>
                      <a:pt x="1" y="1"/>
                    </a:moveTo>
                    <a:lnTo>
                      <a:pt x="1" y="1192"/>
                    </a:lnTo>
                    <a:lnTo>
                      <a:pt x="596" y="1215"/>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0"/>
              <p:cNvSpPr/>
              <p:nvPr/>
            </p:nvSpPr>
            <p:spPr>
              <a:xfrm>
                <a:off x="8102843" y="3713367"/>
                <a:ext cx="21047" cy="42024"/>
              </a:xfrm>
              <a:custGeom>
                <a:avLst/>
                <a:gdLst/>
                <a:ahLst/>
                <a:cxnLst/>
                <a:rect l="l" t="t" r="r" b="b"/>
                <a:pathLst>
                  <a:path w="597" h="1192" extrusionOk="0">
                    <a:moveTo>
                      <a:pt x="1" y="1"/>
                    </a:moveTo>
                    <a:lnTo>
                      <a:pt x="1" y="1191"/>
                    </a:lnTo>
                    <a:lnTo>
                      <a:pt x="596" y="1191"/>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0"/>
              <p:cNvSpPr/>
              <p:nvPr/>
            </p:nvSpPr>
            <p:spPr>
              <a:xfrm>
                <a:off x="8270762" y="3711710"/>
                <a:ext cx="21047" cy="41989"/>
              </a:xfrm>
              <a:custGeom>
                <a:avLst/>
                <a:gdLst/>
                <a:ahLst/>
                <a:cxnLst/>
                <a:rect l="l" t="t" r="r" b="b"/>
                <a:pathLst>
                  <a:path w="597" h="1191" extrusionOk="0">
                    <a:moveTo>
                      <a:pt x="1" y="0"/>
                    </a:moveTo>
                    <a:lnTo>
                      <a:pt x="1" y="1191"/>
                    </a:lnTo>
                    <a:lnTo>
                      <a:pt x="596" y="1191"/>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0"/>
              <p:cNvSpPr/>
              <p:nvPr/>
            </p:nvSpPr>
            <p:spPr>
              <a:xfrm>
                <a:off x="8102843" y="3649555"/>
                <a:ext cx="21047" cy="42870"/>
              </a:xfrm>
              <a:custGeom>
                <a:avLst/>
                <a:gdLst/>
                <a:ahLst/>
                <a:cxnLst/>
                <a:rect l="l" t="t" r="r" b="b"/>
                <a:pathLst>
                  <a:path w="597" h="1216" extrusionOk="0">
                    <a:moveTo>
                      <a:pt x="1" y="1"/>
                    </a:moveTo>
                    <a:lnTo>
                      <a:pt x="1" y="1215"/>
                    </a:lnTo>
                    <a:lnTo>
                      <a:pt x="596" y="1215"/>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0"/>
              <p:cNvSpPr/>
              <p:nvPr/>
            </p:nvSpPr>
            <p:spPr>
              <a:xfrm>
                <a:off x="8270762" y="3647898"/>
                <a:ext cx="21047" cy="42835"/>
              </a:xfrm>
              <a:custGeom>
                <a:avLst/>
                <a:gdLst/>
                <a:ahLst/>
                <a:cxnLst/>
                <a:rect l="l" t="t" r="r" b="b"/>
                <a:pathLst>
                  <a:path w="597" h="1215" extrusionOk="0">
                    <a:moveTo>
                      <a:pt x="1" y="0"/>
                    </a:moveTo>
                    <a:lnTo>
                      <a:pt x="1" y="1215"/>
                    </a:lnTo>
                    <a:lnTo>
                      <a:pt x="596" y="1215"/>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0"/>
              <p:cNvSpPr/>
              <p:nvPr/>
            </p:nvSpPr>
            <p:spPr>
              <a:xfrm>
                <a:off x="8102843" y="3584933"/>
                <a:ext cx="36982" cy="47030"/>
              </a:xfrm>
              <a:custGeom>
                <a:avLst/>
                <a:gdLst/>
                <a:ahLst/>
                <a:cxnLst/>
                <a:rect l="l" t="t" r="r" b="b"/>
                <a:pathLst>
                  <a:path w="1049" h="1334" extrusionOk="0">
                    <a:moveTo>
                      <a:pt x="572" y="0"/>
                    </a:moveTo>
                    <a:cubicBezTo>
                      <a:pt x="263" y="357"/>
                      <a:pt x="96" y="762"/>
                      <a:pt x="1" y="1215"/>
                    </a:cubicBezTo>
                    <a:lnTo>
                      <a:pt x="596" y="1334"/>
                    </a:lnTo>
                    <a:cubicBezTo>
                      <a:pt x="692" y="976"/>
                      <a:pt x="834" y="643"/>
                      <a:pt x="1049" y="381"/>
                    </a:cubicBezTo>
                    <a:lnTo>
                      <a:pt x="5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0"/>
              <p:cNvSpPr/>
              <p:nvPr/>
            </p:nvSpPr>
            <p:spPr>
              <a:xfrm>
                <a:off x="8253135" y="3582394"/>
                <a:ext cx="36136" cy="46219"/>
              </a:xfrm>
              <a:custGeom>
                <a:avLst/>
                <a:gdLst/>
                <a:ahLst/>
                <a:cxnLst/>
                <a:rect l="l" t="t" r="r" b="b"/>
                <a:pathLst>
                  <a:path w="1025" h="1311" extrusionOk="0">
                    <a:moveTo>
                      <a:pt x="429" y="1"/>
                    </a:moveTo>
                    <a:lnTo>
                      <a:pt x="1" y="382"/>
                    </a:lnTo>
                    <a:cubicBezTo>
                      <a:pt x="215" y="667"/>
                      <a:pt x="382" y="977"/>
                      <a:pt x="477" y="1310"/>
                    </a:cubicBezTo>
                    <a:lnTo>
                      <a:pt x="1025" y="1191"/>
                    </a:lnTo>
                    <a:cubicBezTo>
                      <a:pt x="953" y="739"/>
                      <a:pt x="739" y="334"/>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0"/>
              <p:cNvSpPr/>
              <p:nvPr/>
            </p:nvSpPr>
            <p:spPr>
              <a:xfrm>
                <a:off x="8140636" y="3549643"/>
                <a:ext cx="46219" cy="36136"/>
              </a:xfrm>
              <a:custGeom>
                <a:avLst/>
                <a:gdLst/>
                <a:ahLst/>
                <a:cxnLst/>
                <a:rect l="l" t="t" r="r" b="b"/>
                <a:pathLst>
                  <a:path w="1311" h="1025" extrusionOk="0">
                    <a:moveTo>
                      <a:pt x="1215" y="1"/>
                    </a:moveTo>
                    <a:cubicBezTo>
                      <a:pt x="763" y="72"/>
                      <a:pt x="358" y="287"/>
                      <a:pt x="1" y="549"/>
                    </a:cubicBezTo>
                    <a:lnTo>
                      <a:pt x="358" y="1025"/>
                    </a:lnTo>
                    <a:cubicBezTo>
                      <a:pt x="620" y="811"/>
                      <a:pt x="977" y="668"/>
                      <a:pt x="1310" y="596"/>
                    </a:cubicBezTo>
                    <a:lnTo>
                      <a:pt x="1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0"/>
              <p:cNvSpPr/>
              <p:nvPr/>
            </p:nvSpPr>
            <p:spPr>
              <a:xfrm>
                <a:off x="8205294" y="3549643"/>
                <a:ext cx="46219" cy="35326"/>
              </a:xfrm>
              <a:custGeom>
                <a:avLst/>
                <a:gdLst/>
                <a:ahLst/>
                <a:cxnLst/>
                <a:rect l="l" t="t" r="r" b="b"/>
                <a:pathLst>
                  <a:path w="1311" h="1002" extrusionOk="0">
                    <a:moveTo>
                      <a:pt x="72" y="1"/>
                    </a:moveTo>
                    <a:lnTo>
                      <a:pt x="0" y="596"/>
                    </a:lnTo>
                    <a:cubicBezTo>
                      <a:pt x="357" y="644"/>
                      <a:pt x="691" y="787"/>
                      <a:pt x="977" y="1001"/>
                    </a:cubicBezTo>
                    <a:lnTo>
                      <a:pt x="1310" y="477"/>
                    </a:lnTo>
                    <a:cubicBezTo>
                      <a:pt x="953" y="215"/>
                      <a:pt x="524" y="48"/>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0"/>
              <p:cNvSpPr/>
              <p:nvPr/>
            </p:nvSpPr>
            <p:spPr>
              <a:xfrm>
                <a:off x="8310248" y="3640318"/>
                <a:ext cx="65504" cy="141937"/>
              </a:xfrm>
              <a:custGeom>
                <a:avLst/>
                <a:gdLst/>
                <a:ahLst/>
                <a:cxnLst/>
                <a:rect l="l" t="t" r="r" b="b"/>
                <a:pathLst>
                  <a:path w="1858" h="4026" extrusionOk="0">
                    <a:moveTo>
                      <a:pt x="1286" y="1"/>
                    </a:moveTo>
                    <a:lnTo>
                      <a:pt x="0" y="2597"/>
                    </a:lnTo>
                    <a:lnTo>
                      <a:pt x="834" y="3430"/>
                    </a:lnTo>
                    <a:lnTo>
                      <a:pt x="357" y="3430"/>
                    </a:lnTo>
                    <a:lnTo>
                      <a:pt x="357" y="4025"/>
                    </a:lnTo>
                    <a:lnTo>
                      <a:pt x="1858" y="4025"/>
                    </a:lnTo>
                    <a:lnTo>
                      <a:pt x="1858" y="2525"/>
                    </a:lnTo>
                    <a:lnTo>
                      <a:pt x="1262" y="2525"/>
                    </a:lnTo>
                    <a:lnTo>
                      <a:pt x="1262" y="2978"/>
                    </a:lnTo>
                    <a:lnTo>
                      <a:pt x="762" y="2478"/>
                    </a:lnTo>
                    <a:lnTo>
                      <a:pt x="1834" y="263"/>
                    </a:lnTo>
                    <a:lnTo>
                      <a:pt x="12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0"/>
              <p:cNvSpPr/>
              <p:nvPr/>
            </p:nvSpPr>
            <p:spPr>
              <a:xfrm>
                <a:off x="8144831" y="3654597"/>
                <a:ext cx="104989" cy="212447"/>
              </a:xfrm>
              <a:custGeom>
                <a:avLst/>
                <a:gdLst/>
                <a:ahLst/>
                <a:cxnLst/>
                <a:rect l="l" t="t" r="r" b="b"/>
                <a:pathLst>
                  <a:path w="2978" h="6026" extrusionOk="0">
                    <a:moveTo>
                      <a:pt x="1477" y="1"/>
                    </a:moveTo>
                    <a:cubicBezTo>
                      <a:pt x="691" y="1"/>
                      <a:pt x="1" y="691"/>
                      <a:pt x="1" y="1525"/>
                    </a:cubicBezTo>
                    <a:lnTo>
                      <a:pt x="1" y="3620"/>
                    </a:lnTo>
                    <a:lnTo>
                      <a:pt x="596" y="3620"/>
                    </a:lnTo>
                    <a:lnTo>
                      <a:pt x="596" y="6026"/>
                    </a:lnTo>
                    <a:lnTo>
                      <a:pt x="2382" y="6026"/>
                    </a:lnTo>
                    <a:lnTo>
                      <a:pt x="2382" y="3620"/>
                    </a:lnTo>
                    <a:lnTo>
                      <a:pt x="2977" y="3620"/>
                    </a:lnTo>
                    <a:lnTo>
                      <a:pt x="2977" y="1525"/>
                    </a:lnTo>
                    <a:cubicBezTo>
                      <a:pt x="2977" y="691"/>
                      <a:pt x="2287"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0"/>
              <p:cNvSpPr/>
              <p:nvPr/>
            </p:nvSpPr>
            <p:spPr>
              <a:xfrm>
                <a:off x="8018054" y="3640318"/>
                <a:ext cx="64693" cy="141937"/>
              </a:xfrm>
              <a:custGeom>
                <a:avLst/>
                <a:gdLst/>
                <a:ahLst/>
                <a:cxnLst/>
                <a:rect l="l" t="t" r="r" b="b"/>
                <a:pathLst>
                  <a:path w="1835" h="4026" extrusionOk="0">
                    <a:moveTo>
                      <a:pt x="548" y="1"/>
                    </a:moveTo>
                    <a:lnTo>
                      <a:pt x="24" y="263"/>
                    </a:lnTo>
                    <a:lnTo>
                      <a:pt x="1120" y="2454"/>
                    </a:lnTo>
                    <a:lnTo>
                      <a:pt x="596" y="3001"/>
                    </a:lnTo>
                    <a:lnTo>
                      <a:pt x="596" y="2525"/>
                    </a:lnTo>
                    <a:lnTo>
                      <a:pt x="1" y="2525"/>
                    </a:lnTo>
                    <a:lnTo>
                      <a:pt x="1" y="4025"/>
                    </a:lnTo>
                    <a:lnTo>
                      <a:pt x="1477" y="4025"/>
                    </a:lnTo>
                    <a:lnTo>
                      <a:pt x="1477" y="3430"/>
                    </a:lnTo>
                    <a:lnTo>
                      <a:pt x="1001" y="3430"/>
                    </a:lnTo>
                    <a:lnTo>
                      <a:pt x="1834" y="2597"/>
                    </a:ln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0"/>
              <p:cNvSpPr/>
              <p:nvPr/>
            </p:nvSpPr>
            <p:spPr>
              <a:xfrm>
                <a:off x="8207797" y="3877091"/>
                <a:ext cx="37829" cy="31941"/>
              </a:xfrm>
              <a:custGeom>
                <a:avLst/>
                <a:gdLst/>
                <a:ahLst/>
                <a:cxnLst/>
                <a:rect l="l" t="t" r="r" b="b"/>
                <a:pathLst>
                  <a:path w="1073" h="906" extrusionOk="0">
                    <a:moveTo>
                      <a:pt x="763" y="0"/>
                    </a:moveTo>
                    <a:cubicBezTo>
                      <a:pt x="525" y="167"/>
                      <a:pt x="263" y="239"/>
                      <a:pt x="1" y="286"/>
                    </a:cubicBezTo>
                    <a:lnTo>
                      <a:pt x="1" y="905"/>
                    </a:lnTo>
                    <a:cubicBezTo>
                      <a:pt x="382" y="882"/>
                      <a:pt x="739" y="715"/>
                      <a:pt x="1072" y="524"/>
                    </a:cubicBezTo>
                    <a:lnTo>
                      <a:pt x="7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0"/>
              <p:cNvSpPr/>
              <p:nvPr/>
            </p:nvSpPr>
            <p:spPr>
              <a:xfrm>
                <a:off x="8150719" y="3879594"/>
                <a:ext cx="36136" cy="30284"/>
              </a:xfrm>
              <a:custGeom>
                <a:avLst/>
                <a:gdLst/>
                <a:ahLst/>
                <a:cxnLst/>
                <a:rect l="l" t="t" r="r" b="b"/>
                <a:pathLst>
                  <a:path w="1025" h="859" extrusionOk="0">
                    <a:moveTo>
                      <a:pt x="310" y="1"/>
                    </a:moveTo>
                    <a:lnTo>
                      <a:pt x="0" y="525"/>
                    </a:lnTo>
                    <a:cubicBezTo>
                      <a:pt x="310" y="715"/>
                      <a:pt x="667" y="834"/>
                      <a:pt x="1001" y="858"/>
                    </a:cubicBezTo>
                    <a:lnTo>
                      <a:pt x="1001" y="239"/>
                    </a:lnTo>
                    <a:lnTo>
                      <a:pt x="1024" y="239"/>
                    </a:lnTo>
                    <a:cubicBezTo>
                      <a:pt x="786" y="215"/>
                      <a:pt x="548" y="120"/>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1" name="Google Shape;1071;p60"/>
          <p:cNvGrpSpPr/>
          <p:nvPr/>
        </p:nvGrpSpPr>
        <p:grpSpPr>
          <a:xfrm>
            <a:off x="7119289" y="3453063"/>
            <a:ext cx="509700" cy="509700"/>
            <a:chOff x="7087075" y="3453063"/>
            <a:chExt cx="509700" cy="509700"/>
          </a:xfrm>
        </p:grpSpPr>
        <p:sp>
          <p:nvSpPr>
            <p:cNvPr id="1072" name="Google Shape;1072;p60"/>
            <p:cNvSpPr/>
            <p:nvPr/>
          </p:nvSpPr>
          <p:spPr>
            <a:xfrm>
              <a:off x="7087075" y="345306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 name="Google Shape;1073;p60"/>
            <p:cNvGrpSpPr/>
            <p:nvPr/>
          </p:nvGrpSpPr>
          <p:grpSpPr>
            <a:xfrm>
              <a:off x="7161825" y="3528218"/>
              <a:ext cx="360200" cy="359389"/>
              <a:chOff x="7196952" y="3550066"/>
              <a:chExt cx="360200" cy="359389"/>
            </a:xfrm>
          </p:grpSpPr>
          <p:sp>
            <p:nvSpPr>
              <p:cNvPr id="1074" name="Google Shape;1074;p60"/>
              <p:cNvSpPr/>
              <p:nvPr/>
            </p:nvSpPr>
            <p:spPr>
              <a:xfrm>
                <a:off x="7196952" y="3697008"/>
                <a:ext cx="360200" cy="212447"/>
              </a:xfrm>
              <a:custGeom>
                <a:avLst/>
                <a:gdLst/>
                <a:ahLst/>
                <a:cxnLst/>
                <a:rect l="l" t="t" r="r" b="b"/>
                <a:pathLst>
                  <a:path w="10217" h="6026" extrusionOk="0">
                    <a:moveTo>
                      <a:pt x="8955" y="1834"/>
                    </a:moveTo>
                    <a:lnTo>
                      <a:pt x="8955" y="5430"/>
                    </a:lnTo>
                    <a:lnTo>
                      <a:pt x="1167" y="5430"/>
                    </a:lnTo>
                    <a:lnTo>
                      <a:pt x="1167" y="1834"/>
                    </a:lnTo>
                    <a:lnTo>
                      <a:pt x="1763" y="1834"/>
                    </a:lnTo>
                    <a:lnTo>
                      <a:pt x="1763" y="2429"/>
                    </a:lnTo>
                    <a:lnTo>
                      <a:pt x="3573" y="2429"/>
                    </a:lnTo>
                    <a:lnTo>
                      <a:pt x="3573" y="1834"/>
                    </a:lnTo>
                    <a:lnTo>
                      <a:pt x="4168" y="1834"/>
                    </a:lnTo>
                    <a:lnTo>
                      <a:pt x="4168" y="2429"/>
                    </a:lnTo>
                    <a:lnTo>
                      <a:pt x="5954" y="2429"/>
                    </a:lnTo>
                    <a:lnTo>
                      <a:pt x="5954" y="1834"/>
                    </a:lnTo>
                    <a:lnTo>
                      <a:pt x="6549" y="1834"/>
                    </a:lnTo>
                    <a:lnTo>
                      <a:pt x="6549" y="2429"/>
                    </a:lnTo>
                    <a:lnTo>
                      <a:pt x="8335" y="2429"/>
                    </a:lnTo>
                    <a:lnTo>
                      <a:pt x="8335" y="1834"/>
                    </a:lnTo>
                    <a:close/>
                    <a:moveTo>
                      <a:pt x="1786" y="0"/>
                    </a:moveTo>
                    <a:lnTo>
                      <a:pt x="1786" y="1239"/>
                    </a:lnTo>
                    <a:lnTo>
                      <a:pt x="0" y="1239"/>
                    </a:lnTo>
                    <a:lnTo>
                      <a:pt x="0" y="1834"/>
                    </a:lnTo>
                    <a:lnTo>
                      <a:pt x="596" y="1834"/>
                    </a:lnTo>
                    <a:lnTo>
                      <a:pt x="596" y="5430"/>
                    </a:lnTo>
                    <a:lnTo>
                      <a:pt x="0" y="5430"/>
                    </a:lnTo>
                    <a:lnTo>
                      <a:pt x="0" y="6025"/>
                    </a:lnTo>
                    <a:lnTo>
                      <a:pt x="10217" y="6025"/>
                    </a:lnTo>
                    <a:lnTo>
                      <a:pt x="10217" y="5430"/>
                    </a:lnTo>
                    <a:lnTo>
                      <a:pt x="9574" y="5430"/>
                    </a:lnTo>
                    <a:lnTo>
                      <a:pt x="9574" y="1834"/>
                    </a:lnTo>
                    <a:lnTo>
                      <a:pt x="10217" y="1834"/>
                    </a:lnTo>
                    <a:lnTo>
                      <a:pt x="10217" y="1239"/>
                    </a:lnTo>
                    <a:lnTo>
                      <a:pt x="8383" y="1239"/>
                    </a:lnTo>
                    <a:lnTo>
                      <a:pt x="8383" y="0"/>
                    </a:lnTo>
                    <a:lnTo>
                      <a:pt x="6573" y="0"/>
                    </a:lnTo>
                    <a:lnTo>
                      <a:pt x="6573" y="1239"/>
                    </a:lnTo>
                    <a:lnTo>
                      <a:pt x="5978" y="1239"/>
                    </a:lnTo>
                    <a:lnTo>
                      <a:pt x="5978" y="0"/>
                    </a:lnTo>
                    <a:lnTo>
                      <a:pt x="4192" y="0"/>
                    </a:lnTo>
                    <a:lnTo>
                      <a:pt x="4192" y="1239"/>
                    </a:lnTo>
                    <a:lnTo>
                      <a:pt x="3596" y="1239"/>
                    </a:lnTo>
                    <a:lnTo>
                      <a:pt x="3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0"/>
              <p:cNvSpPr/>
              <p:nvPr/>
            </p:nvSpPr>
            <p:spPr>
              <a:xfrm>
                <a:off x="7427837" y="3803620"/>
                <a:ext cx="63001" cy="63847"/>
              </a:xfrm>
              <a:custGeom>
                <a:avLst/>
                <a:gdLst/>
                <a:ahLst/>
                <a:cxnLst/>
                <a:rect l="l" t="t" r="r" b="b"/>
                <a:pathLst>
                  <a:path w="1787" h="1811" extrusionOk="0">
                    <a:moveTo>
                      <a:pt x="0" y="1"/>
                    </a:moveTo>
                    <a:lnTo>
                      <a:pt x="0" y="906"/>
                    </a:lnTo>
                    <a:cubicBezTo>
                      <a:pt x="0" y="1430"/>
                      <a:pt x="429" y="1811"/>
                      <a:pt x="905" y="1811"/>
                    </a:cubicBezTo>
                    <a:cubicBezTo>
                      <a:pt x="1382" y="1811"/>
                      <a:pt x="1786" y="1382"/>
                      <a:pt x="1786" y="906"/>
                    </a:cubicBezTo>
                    <a:lnTo>
                      <a:pt x="17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0"/>
              <p:cNvSpPr/>
              <p:nvPr/>
            </p:nvSpPr>
            <p:spPr>
              <a:xfrm>
                <a:off x="7343859" y="3803620"/>
                <a:ext cx="63036" cy="63847"/>
              </a:xfrm>
              <a:custGeom>
                <a:avLst/>
                <a:gdLst/>
                <a:ahLst/>
                <a:cxnLst/>
                <a:rect l="l" t="t" r="r" b="b"/>
                <a:pathLst>
                  <a:path w="1788" h="1811" extrusionOk="0">
                    <a:moveTo>
                      <a:pt x="1" y="1"/>
                    </a:moveTo>
                    <a:lnTo>
                      <a:pt x="1" y="906"/>
                    </a:lnTo>
                    <a:cubicBezTo>
                      <a:pt x="1" y="1430"/>
                      <a:pt x="430" y="1811"/>
                      <a:pt x="906" y="1811"/>
                    </a:cubicBezTo>
                    <a:cubicBezTo>
                      <a:pt x="1382" y="1811"/>
                      <a:pt x="1787" y="1382"/>
                      <a:pt x="1787" y="906"/>
                    </a:cubicBezTo>
                    <a:lnTo>
                      <a:pt x="17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60"/>
              <p:cNvSpPr/>
              <p:nvPr/>
            </p:nvSpPr>
            <p:spPr>
              <a:xfrm>
                <a:off x="7259071" y="3803620"/>
                <a:ext cx="63847" cy="63847"/>
              </a:xfrm>
              <a:custGeom>
                <a:avLst/>
                <a:gdLst/>
                <a:ahLst/>
                <a:cxnLst/>
                <a:rect l="l" t="t" r="r" b="b"/>
                <a:pathLst>
                  <a:path w="1811" h="1811" extrusionOk="0">
                    <a:moveTo>
                      <a:pt x="1" y="1"/>
                    </a:moveTo>
                    <a:lnTo>
                      <a:pt x="1" y="906"/>
                    </a:lnTo>
                    <a:cubicBezTo>
                      <a:pt x="1" y="1430"/>
                      <a:pt x="406" y="1811"/>
                      <a:pt x="929" y="1811"/>
                    </a:cubicBezTo>
                    <a:cubicBezTo>
                      <a:pt x="1430" y="1811"/>
                      <a:pt x="1811" y="1382"/>
                      <a:pt x="1811" y="906"/>
                    </a:cubicBezTo>
                    <a:lnTo>
                      <a:pt x="18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0"/>
              <p:cNvSpPr/>
              <p:nvPr/>
            </p:nvSpPr>
            <p:spPr>
              <a:xfrm>
                <a:off x="7259917" y="3592054"/>
                <a:ext cx="63001" cy="84013"/>
              </a:xfrm>
              <a:custGeom>
                <a:avLst/>
                <a:gdLst/>
                <a:ahLst/>
                <a:cxnLst/>
                <a:rect l="l" t="t" r="r" b="b"/>
                <a:pathLst>
                  <a:path w="1787" h="2383" extrusionOk="0">
                    <a:moveTo>
                      <a:pt x="905" y="1"/>
                    </a:moveTo>
                    <a:lnTo>
                      <a:pt x="667" y="358"/>
                    </a:lnTo>
                    <a:cubicBezTo>
                      <a:pt x="453" y="667"/>
                      <a:pt x="0" y="1120"/>
                      <a:pt x="0" y="1501"/>
                    </a:cubicBezTo>
                    <a:cubicBezTo>
                      <a:pt x="0" y="2001"/>
                      <a:pt x="429" y="2382"/>
                      <a:pt x="905" y="2382"/>
                    </a:cubicBezTo>
                    <a:cubicBezTo>
                      <a:pt x="1382" y="2382"/>
                      <a:pt x="1787" y="2001"/>
                      <a:pt x="1787" y="1501"/>
                    </a:cubicBezTo>
                    <a:cubicBezTo>
                      <a:pt x="1787" y="1120"/>
                      <a:pt x="1334" y="644"/>
                      <a:pt x="1144" y="358"/>
                    </a:cubicBezTo>
                    <a:lnTo>
                      <a:pt x="9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0"/>
              <p:cNvSpPr/>
              <p:nvPr/>
            </p:nvSpPr>
            <p:spPr>
              <a:xfrm>
                <a:off x="7470636" y="3550066"/>
                <a:ext cx="85670" cy="104989"/>
              </a:xfrm>
              <a:custGeom>
                <a:avLst/>
                <a:gdLst/>
                <a:ahLst/>
                <a:cxnLst/>
                <a:rect l="l" t="t" r="r" b="b"/>
                <a:pathLst>
                  <a:path w="2430" h="2978" extrusionOk="0">
                    <a:moveTo>
                      <a:pt x="1" y="1"/>
                    </a:moveTo>
                    <a:lnTo>
                      <a:pt x="1" y="2978"/>
                    </a:lnTo>
                    <a:lnTo>
                      <a:pt x="596" y="2978"/>
                    </a:lnTo>
                    <a:lnTo>
                      <a:pt x="596" y="2382"/>
                    </a:lnTo>
                    <a:lnTo>
                      <a:pt x="1501" y="2382"/>
                    </a:lnTo>
                    <a:cubicBezTo>
                      <a:pt x="2001" y="2382"/>
                      <a:pt x="2430" y="1977"/>
                      <a:pt x="2430" y="1501"/>
                    </a:cubicBezTo>
                    <a:cubicBezTo>
                      <a:pt x="2430" y="1001"/>
                      <a:pt x="1978" y="596"/>
                      <a:pt x="1501" y="596"/>
                    </a:cubicBezTo>
                    <a:lnTo>
                      <a:pt x="596" y="596"/>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0"/>
              <p:cNvSpPr/>
              <p:nvPr/>
            </p:nvSpPr>
            <p:spPr>
              <a:xfrm>
                <a:off x="7316184" y="3571078"/>
                <a:ext cx="131818" cy="63001"/>
              </a:xfrm>
              <a:custGeom>
                <a:avLst/>
                <a:gdLst/>
                <a:ahLst/>
                <a:cxnLst/>
                <a:rect l="l" t="t" r="r" b="b"/>
                <a:pathLst>
                  <a:path w="3739" h="1787" extrusionOk="0">
                    <a:moveTo>
                      <a:pt x="2072" y="0"/>
                    </a:moveTo>
                    <a:cubicBezTo>
                      <a:pt x="1739" y="0"/>
                      <a:pt x="1405" y="119"/>
                      <a:pt x="1167" y="405"/>
                    </a:cubicBezTo>
                    <a:cubicBezTo>
                      <a:pt x="1024" y="548"/>
                      <a:pt x="857" y="596"/>
                      <a:pt x="667" y="596"/>
                    </a:cubicBezTo>
                    <a:lnTo>
                      <a:pt x="0" y="596"/>
                    </a:lnTo>
                    <a:cubicBezTo>
                      <a:pt x="72" y="667"/>
                      <a:pt x="0" y="596"/>
                      <a:pt x="167" y="810"/>
                    </a:cubicBezTo>
                    <a:cubicBezTo>
                      <a:pt x="238" y="929"/>
                      <a:pt x="333" y="1048"/>
                      <a:pt x="429" y="1191"/>
                    </a:cubicBezTo>
                    <a:lnTo>
                      <a:pt x="643" y="1191"/>
                    </a:lnTo>
                    <a:cubicBezTo>
                      <a:pt x="810" y="1191"/>
                      <a:pt x="1024" y="1286"/>
                      <a:pt x="1143" y="1405"/>
                    </a:cubicBezTo>
                    <a:cubicBezTo>
                      <a:pt x="1381" y="1643"/>
                      <a:pt x="1739" y="1786"/>
                      <a:pt x="2072" y="1786"/>
                    </a:cubicBezTo>
                    <a:lnTo>
                      <a:pt x="3739" y="1786"/>
                    </a:lnTo>
                    <a:lnTo>
                      <a:pt x="3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1" name="Google Shape;1081;p60"/>
          <p:cNvGrpSpPr/>
          <p:nvPr/>
        </p:nvGrpSpPr>
        <p:grpSpPr>
          <a:xfrm>
            <a:off x="6319378" y="3453063"/>
            <a:ext cx="509700" cy="509700"/>
            <a:chOff x="6281900" y="3453063"/>
            <a:chExt cx="509700" cy="509700"/>
          </a:xfrm>
        </p:grpSpPr>
        <p:sp>
          <p:nvSpPr>
            <p:cNvPr id="1082" name="Google Shape;1082;p60"/>
            <p:cNvSpPr/>
            <p:nvPr/>
          </p:nvSpPr>
          <p:spPr>
            <a:xfrm>
              <a:off x="6281900" y="345306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 name="Google Shape;1083;p60"/>
            <p:cNvGrpSpPr/>
            <p:nvPr/>
          </p:nvGrpSpPr>
          <p:grpSpPr>
            <a:xfrm>
              <a:off x="6357055" y="3527812"/>
              <a:ext cx="359389" cy="360200"/>
              <a:chOff x="6377083" y="3549660"/>
              <a:chExt cx="359389" cy="360200"/>
            </a:xfrm>
          </p:grpSpPr>
          <p:sp>
            <p:nvSpPr>
              <p:cNvPr id="1084" name="Google Shape;1084;p60"/>
              <p:cNvSpPr/>
              <p:nvPr/>
            </p:nvSpPr>
            <p:spPr>
              <a:xfrm>
                <a:off x="6377083" y="3743598"/>
                <a:ext cx="359389" cy="166263"/>
              </a:xfrm>
              <a:custGeom>
                <a:avLst/>
                <a:gdLst/>
                <a:ahLst/>
                <a:cxnLst/>
                <a:rect l="l" t="t" r="r" b="b"/>
                <a:pathLst>
                  <a:path w="10194" h="4716" extrusionOk="0">
                    <a:moveTo>
                      <a:pt x="2382" y="2906"/>
                    </a:moveTo>
                    <a:lnTo>
                      <a:pt x="2382" y="3501"/>
                    </a:lnTo>
                    <a:lnTo>
                      <a:pt x="1787" y="3501"/>
                    </a:lnTo>
                    <a:lnTo>
                      <a:pt x="1787" y="2906"/>
                    </a:lnTo>
                    <a:close/>
                    <a:moveTo>
                      <a:pt x="5359" y="0"/>
                    </a:moveTo>
                    <a:cubicBezTo>
                      <a:pt x="4906" y="167"/>
                      <a:pt x="4359" y="453"/>
                      <a:pt x="3335" y="1001"/>
                    </a:cubicBezTo>
                    <a:cubicBezTo>
                      <a:pt x="3120" y="691"/>
                      <a:pt x="2763" y="500"/>
                      <a:pt x="2382" y="500"/>
                    </a:cubicBezTo>
                    <a:cubicBezTo>
                      <a:pt x="1715" y="500"/>
                      <a:pt x="1191" y="1048"/>
                      <a:pt x="1191" y="1691"/>
                    </a:cubicBezTo>
                    <a:cubicBezTo>
                      <a:pt x="1191" y="1858"/>
                      <a:pt x="1215" y="1977"/>
                      <a:pt x="1286" y="2120"/>
                    </a:cubicBezTo>
                    <a:cubicBezTo>
                      <a:pt x="501" y="2596"/>
                      <a:pt x="0" y="3453"/>
                      <a:pt x="0" y="4406"/>
                    </a:cubicBezTo>
                    <a:lnTo>
                      <a:pt x="0" y="4716"/>
                    </a:lnTo>
                    <a:lnTo>
                      <a:pt x="4192" y="4716"/>
                    </a:lnTo>
                    <a:lnTo>
                      <a:pt x="4192" y="4406"/>
                    </a:lnTo>
                    <a:cubicBezTo>
                      <a:pt x="4192" y="3572"/>
                      <a:pt x="4882" y="2929"/>
                      <a:pt x="5692" y="2929"/>
                    </a:cubicBezTo>
                    <a:lnTo>
                      <a:pt x="5978" y="2929"/>
                    </a:lnTo>
                    <a:lnTo>
                      <a:pt x="5978" y="3525"/>
                    </a:lnTo>
                    <a:lnTo>
                      <a:pt x="5692" y="3525"/>
                    </a:lnTo>
                    <a:cubicBezTo>
                      <a:pt x="5168" y="3525"/>
                      <a:pt x="4787" y="3930"/>
                      <a:pt x="4787" y="4406"/>
                    </a:cubicBezTo>
                    <a:lnTo>
                      <a:pt x="4787" y="4716"/>
                    </a:lnTo>
                    <a:lnTo>
                      <a:pt x="5978" y="4716"/>
                    </a:lnTo>
                    <a:cubicBezTo>
                      <a:pt x="6740" y="4716"/>
                      <a:pt x="7431" y="4358"/>
                      <a:pt x="7883" y="3763"/>
                    </a:cubicBezTo>
                    <a:cubicBezTo>
                      <a:pt x="7955" y="3668"/>
                      <a:pt x="7978" y="3572"/>
                      <a:pt x="8026" y="3525"/>
                    </a:cubicBezTo>
                    <a:lnTo>
                      <a:pt x="9288" y="3525"/>
                    </a:lnTo>
                    <a:cubicBezTo>
                      <a:pt x="9479" y="3525"/>
                      <a:pt x="9598" y="3668"/>
                      <a:pt x="9598" y="3811"/>
                    </a:cubicBezTo>
                    <a:cubicBezTo>
                      <a:pt x="9598" y="4001"/>
                      <a:pt x="9431" y="4120"/>
                      <a:pt x="9288" y="4120"/>
                    </a:cubicBezTo>
                    <a:lnTo>
                      <a:pt x="8359" y="4120"/>
                    </a:lnTo>
                    <a:lnTo>
                      <a:pt x="8359" y="4716"/>
                    </a:lnTo>
                    <a:lnTo>
                      <a:pt x="9288" y="4716"/>
                    </a:lnTo>
                    <a:cubicBezTo>
                      <a:pt x="9788" y="4716"/>
                      <a:pt x="10193" y="4287"/>
                      <a:pt x="10193" y="3811"/>
                    </a:cubicBezTo>
                    <a:cubicBezTo>
                      <a:pt x="10193" y="3334"/>
                      <a:pt x="9764" y="2906"/>
                      <a:pt x="9264" y="2906"/>
                    </a:cubicBezTo>
                    <a:lnTo>
                      <a:pt x="8240" y="2906"/>
                    </a:lnTo>
                    <a:cubicBezTo>
                      <a:pt x="8359" y="2477"/>
                      <a:pt x="8359" y="2025"/>
                      <a:pt x="8240" y="1620"/>
                    </a:cubicBezTo>
                    <a:cubicBezTo>
                      <a:pt x="8097" y="1072"/>
                      <a:pt x="7693" y="572"/>
                      <a:pt x="7145" y="286"/>
                    </a:cubicBezTo>
                    <a:lnTo>
                      <a:pt x="7145" y="2310"/>
                    </a:lnTo>
                    <a:lnTo>
                      <a:pt x="5359" y="2310"/>
                    </a:lnTo>
                    <a:lnTo>
                      <a:pt x="5359" y="48"/>
                    </a:lnTo>
                    <a:lnTo>
                      <a:pt x="5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0"/>
              <p:cNvSpPr/>
              <p:nvPr/>
            </p:nvSpPr>
            <p:spPr>
              <a:xfrm>
                <a:off x="6545002" y="3549660"/>
                <a:ext cx="104989" cy="63001"/>
              </a:xfrm>
              <a:custGeom>
                <a:avLst/>
                <a:gdLst/>
                <a:ahLst/>
                <a:cxnLst/>
                <a:rect l="l" t="t" r="r" b="b"/>
                <a:pathLst>
                  <a:path w="2978" h="1787" extrusionOk="0">
                    <a:moveTo>
                      <a:pt x="596" y="0"/>
                    </a:moveTo>
                    <a:lnTo>
                      <a:pt x="596" y="596"/>
                    </a:lnTo>
                    <a:lnTo>
                      <a:pt x="1191" y="596"/>
                    </a:lnTo>
                    <a:lnTo>
                      <a:pt x="1191" y="1191"/>
                    </a:lnTo>
                    <a:lnTo>
                      <a:pt x="0" y="1191"/>
                    </a:lnTo>
                    <a:lnTo>
                      <a:pt x="0" y="1786"/>
                    </a:lnTo>
                    <a:lnTo>
                      <a:pt x="2977" y="1786"/>
                    </a:lnTo>
                    <a:lnTo>
                      <a:pt x="2977" y="1191"/>
                    </a:lnTo>
                    <a:lnTo>
                      <a:pt x="1786" y="1191"/>
                    </a:lnTo>
                    <a:lnTo>
                      <a:pt x="1786" y="596"/>
                    </a:lnTo>
                    <a:lnTo>
                      <a:pt x="2382" y="596"/>
                    </a:lnTo>
                    <a:lnTo>
                      <a:pt x="23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0"/>
              <p:cNvSpPr/>
              <p:nvPr/>
            </p:nvSpPr>
            <p:spPr>
              <a:xfrm>
                <a:off x="6565979" y="3634448"/>
                <a:ext cx="63001" cy="169612"/>
              </a:xfrm>
              <a:custGeom>
                <a:avLst/>
                <a:gdLst/>
                <a:ahLst/>
                <a:cxnLst/>
                <a:rect l="l" t="t" r="r" b="b"/>
                <a:pathLst>
                  <a:path w="1787" h="4811" extrusionOk="0">
                    <a:moveTo>
                      <a:pt x="1" y="0"/>
                    </a:moveTo>
                    <a:lnTo>
                      <a:pt x="1" y="1715"/>
                    </a:lnTo>
                    <a:cubicBezTo>
                      <a:pt x="1" y="2072"/>
                      <a:pt x="144" y="2382"/>
                      <a:pt x="382" y="2620"/>
                    </a:cubicBezTo>
                    <a:cubicBezTo>
                      <a:pt x="525" y="2787"/>
                      <a:pt x="596" y="2953"/>
                      <a:pt x="596" y="3144"/>
                    </a:cubicBezTo>
                    <a:lnTo>
                      <a:pt x="596" y="4811"/>
                    </a:lnTo>
                    <a:lnTo>
                      <a:pt x="1191" y="4811"/>
                    </a:lnTo>
                    <a:lnTo>
                      <a:pt x="1191" y="3144"/>
                    </a:lnTo>
                    <a:cubicBezTo>
                      <a:pt x="1191" y="2953"/>
                      <a:pt x="1287" y="2739"/>
                      <a:pt x="1406" y="2620"/>
                    </a:cubicBezTo>
                    <a:cubicBezTo>
                      <a:pt x="1644" y="2382"/>
                      <a:pt x="1787" y="2025"/>
                      <a:pt x="1787" y="1715"/>
                    </a:cubicBezTo>
                    <a:lnTo>
                      <a:pt x="17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7" name="Google Shape;1087;p60"/>
          <p:cNvGrpSpPr/>
          <p:nvPr/>
        </p:nvGrpSpPr>
        <p:grpSpPr>
          <a:xfrm>
            <a:off x="5519467" y="3453063"/>
            <a:ext cx="509700" cy="509700"/>
            <a:chOff x="5476725" y="3453063"/>
            <a:chExt cx="509700" cy="509700"/>
          </a:xfrm>
        </p:grpSpPr>
        <p:sp>
          <p:nvSpPr>
            <p:cNvPr id="1088" name="Google Shape;1088;p60"/>
            <p:cNvSpPr/>
            <p:nvPr/>
          </p:nvSpPr>
          <p:spPr>
            <a:xfrm>
              <a:off x="5476725" y="345306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 name="Google Shape;1089;p60"/>
            <p:cNvGrpSpPr/>
            <p:nvPr/>
          </p:nvGrpSpPr>
          <p:grpSpPr>
            <a:xfrm>
              <a:off x="5551880" y="3527795"/>
              <a:ext cx="359389" cy="360236"/>
              <a:chOff x="5556403" y="3549643"/>
              <a:chExt cx="359389" cy="360236"/>
            </a:xfrm>
          </p:grpSpPr>
          <p:sp>
            <p:nvSpPr>
              <p:cNvPr id="1090" name="Google Shape;1090;p60"/>
              <p:cNvSpPr/>
              <p:nvPr/>
            </p:nvSpPr>
            <p:spPr>
              <a:xfrm>
                <a:off x="5556403" y="3720101"/>
                <a:ext cx="84013" cy="83977"/>
              </a:xfrm>
              <a:custGeom>
                <a:avLst/>
                <a:gdLst/>
                <a:ahLst/>
                <a:cxnLst/>
                <a:rect l="l" t="t" r="r" b="b"/>
                <a:pathLst>
                  <a:path w="2383" h="2382" extrusionOk="0">
                    <a:moveTo>
                      <a:pt x="1191" y="0"/>
                    </a:moveTo>
                    <a:cubicBezTo>
                      <a:pt x="525" y="0"/>
                      <a:pt x="1" y="524"/>
                      <a:pt x="1" y="1191"/>
                    </a:cubicBezTo>
                    <a:cubicBezTo>
                      <a:pt x="1" y="1834"/>
                      <a:pt x="525" y="2382"/>
                      <a:pt x="1191" y="2382"/>
                    </a:cubicBezTo>
                    <a:cubicBezTo>
                      <a:pt x="1834" y="2382"/>
                      <a:pt x="2382" y="1834"/>
                      <a:pt x="2382" y="1191"/>
                    </a:cubicBezTo>
                    <a:cubicBezTo>
                      <a:pt x="2382" y="500"/>
                      <a:pt x="1834" y="0"/>
                      <a:pt x="1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0"/>
              <p:cNvSpPr/>
              <p:nvPr/>
            </p:nvSpPr>
            <p:spPr>
              <a:xfrm>
                <a:off x="5620215" y="3591631"/>
                <a:ext cx="63001" cy="85670"/>
              </a:xfrm>
              <a:custGeom>
                <a:avLst/>
                <a:gdLst/>
                <a:ahLst/>
                <a:cxnLst/>
                <a:rect l="l" t="t" r="r" b="b"/>
                <a:pathLst>
                  <a:path w="1787" h="2430" extrusionOk="0">
                    <a:moveTo>
                      <a:pt x="882" y="1"/>
                    </a:moveTo>
                    <a:cubicBezTo>
                      <a:pt x="834" y="72"/>
                      <a:pt x="1" y="1144"/>
                      <a:pt x="1" y="1501"/>
                    </a:cubicBezTo>
                    <a:cubicBezTo>
                      <a:pt x="1" y="2001"/>
                      <a:pt x="382" y="2430"/>
                      <a:pt x="882" y="2430"/>
                    </a:cubicBezTo>
                    <a:cubicBezTo>
                      <a:pt x="1406" y="2430"/>
                      <a:pt x="1787" y="2001"/>
                      <a:pt x="1787" y="1501"/>
                    </a:cubicBezTo>
                    <a:cubicBezTo>
                      <a:pt x="1787" y="1310"/>
                      <a:pt x="1668" y="953"/>
                      <a:pt x="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0"/>
              <p:cNvSpPr/>
              <p:nvPr/>
            </p:nvSpPr>
            <p:spPr>
              <a:xfrm>
                <a:off x="5777205" y="3825019"/>
                <a:ext cx="115918" cy="84859"/>
              </a:xfrm>
              <a:custGeom>
                <a:avLst/>
                <a:gdLst/>
                <a:ahLst/>
                <a:cxnLst/>
                <a:rect l="l" t="t" r="r" b="b"/>
                <a:pathLst>
                  <a:path w="3288" h="2407" extrusionOk="0">
                    <a:moveTo>
                      <a:pt x="906" y="1"/>
                    </a:moveTo>
                    <a:cubicBezTo>
                      <a:pt x="406" y="1"/>
                      <a:pt x="1" y="406"/>
                      <a:pt x="1" y="882"/>
                    </a:cubicBezTo>
                    <a:lnTo>
                      <a:pt x="1" y="1811"/>
                    </a:lnTo>
                    <a:cubicBezTo>
                      <a:pt x="1" y="2144"/>
                      <a:pt x="287" y="2406"/>
                      <a:pt x="596" y="2406"/>
                    </a:cubicBezTo>
                    <a:lnTo>
                      <a:pt x="2692" y="2406"/>
                    </a:lnTo>
                    <a:cubicBezTo>
                      <a:pt x="3025" y="2406"/>
                      <a:pt x="3287" y="2144"/>
                      <a:pt x="3287" y="1811"/>
                    </a:cubicBezTo>
                    <a:cubicBezTo>
                      <a:pt x="3287" y="1477"/>
                      <a:pt x="3025" y="1192"/>
                      <a:pt x="2692" y="1192"/>
                    </a:cubicBezTo>
                    <a:lnTo>
                      <a:pt x="1644" y="1192"/>
                    </a:lnTo>
                    <a:lnTo>
                      <a:pt x="1763" y="811"/>
                    </a:lnTo>
                    <a:lnTo>
                      <a:pt x="1787" y="715"/>
                    </a:lnTo>
                    <a:cubicBezTo>
                      <a:pt x="1715" y="287"/>
                      <a:pt x="1358" y="1"/>
                      <a:pt x="9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0"/>
              <p:cNvSpPr/>
              <p:nvPr/>
            </p:nvSpPr>
            <p:spPr>
              <a:xfrm>
                <a:off x="5607629" y="3741077"/>
                <a:ext cx="141901" cy="167743"/>
              </a:xfrm>
              <a:custGeom>
                <a:avLst/>
                <a:gdLst/>
                <a:ahLst/>
                <a:cxnLst/>
                <a:rect l="l" t="t" r="r" b="b"/>
                <a:pathLst>
                  <a:path w="4025" h="4758" extrusionOk="0">
                    <a:moveTo>
                      <a:pt x="2620" y="1"/>
                    </a:moveTo>
                    <a:cubicBezTo>
                      <a:pt x="2144" y="1"/>
                      <a:pt x="1691" y="262"/>
                      <a:pt x="1524" y="715"/>
                    </a:cubicBezTo>
                    <a:lnTo>
                      <a:pt x="96" y="3954"/>
                    </a:lnTo>
                    <a:cubicBezTo>
                      <a:pt x="0" y="4144"/>
                      <a:pt x="24" y="4335"/>
                      <a:pt x="143" y="4525"/>
                    </a:cubicBezTo>
                    <a:cubicBezTo>
                      <a:pt x="249" y="4684"/>
                      <a:pt x="430" y="4758"/>
                      <a:pt x="615" y="4758"/>
                    </a:cubicBezTo>
                    <a:cubicBezTo>
                      <a:pt x="847" y="4758"/>
                      <a:pt x="1085" y="4642"/>
                      <a:pt x="1191" y="4430"/>
                    </a:cubicBezTo>
                    <a:lnTo>
                      <a:pt x="2120" y="2382"/>
                    </a:lnTo>
                    <a:lnTo>
                      <a:pt x="3430" y="2382"/>
                    </a:lnTo>
                    <a:lnTo>
                      <a:pt x="40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0"/>
              <p:cNvSpPr/>
              <p:nvPr/>
            </p:nvSpPr>
            <p:spPr>
              <a:xfrm>
                <a:off x="5749495" y="3740231"/>
                <a:ext cx="105836" cy="84824"/>
              </a:xfrm>
              <a:custGeom>
                <a:avLst/>
                <a:gdLst/>
                <a:ahLst/>
                <a:cxnLst/>
                <a:rect l="l" t="t" r="r" b="b"/>
                <a:pathLst>
                  <a:path w="3002" h="2406" extrusionOk="0">
                    <a:moveTo>
                      <a:pt x="596" y="1"/>
                    </a:moveTo>
                    <a:lnTo>
                      <a:pt x="596" y="25"/>
                    </a:lnTo>
                    <a:lnTo>
                      <a:pt x="1" y="2406"/>
                    </a:lnTo>
                    <a:lnTo>
                      <a:pt x="525" y="2406"/>
                    </a:lnTo>
                    <a:cubicBezTo>
                      <a:pt x="787" y="2049"/>
                      <a:pt x="1239" y="1811"/>
                      <a:pt x="1716" y="1811"/>
                    </a:cubicBezTo>
                    <a:cubicBezTo>
                      <a:pt x="2097" y="1811"/>
                      <a:pt x="2454" y="1954"/>
                      <a:pt x="2716" y="2192"/>
                    </a:cubicBezTo>
                    <a:cubicBezTo>
                      <a:pt x="3002" y="1025"/>
                      <a:pt x="2097" y="1"/>
                      <a:pt x="1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0"/>
              <p:cNvSpPr/>
              <p:nvPr/>
            </p:nvSpPr>
            <p:spPr>
              <a:xfrm>
                <a:off x="5852792" y="3549643"/>
                <a:ext cx="63001" cy="104989"/>
              </a:xfrm>
              <a:custGeom>
                <a:avLst/>
                <a:gdLst/>
                <a:ahLst/>
                <a:cxnLst/>
                <a:rect l="l" t="t" r="r" b="b"/>
                <a:pathLst>
                  <a:path w="1787" h="2978" extrusionOk="0">
                    <a:moveTo>
                      <a:pt x="0" y="1"/>
                    </a:moveTo>
                    <a:lnTo>
                      <a:pt x="0" y="2978"/>
                    </a:lnTo>
                    <a:lnTo>
                      <a:pt x="596" y="2978"/>
                    </a:lnTo>
                    <a:lnTo>
                      <a:pt x="596" y="1787"/>
                    </a:lnTo>
                    <a:lnTo>
                      <a:pt x="1191" y="1787"/>
                    </a:lnTo>
                    <a:lnTo>
                      <a:pt x="1191" y="2382"/>
                    </a:lnTo>
                    <a:lnTo>
                      <a:pt x="1786" y="2382"/>
                    </a:lnTo>
                    <a:lnTo>
                      <a:pt x="1786" y="596"/>
                    </a:lnTo>
                    <a:lnTo>
                      <a:pt x="1191" y="596"/>
                    </a:lnTo>
                    <a:lnTo>
                      <a:pt x="1191" y="1192"/>
                    </a:lnTo>
                    <a:lnTo>
                      <a:pt x="596" y="1192"/>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0"/>
              <p:cNvSpPr/>
              <p:nvPr/>
            </p:nvSpPr>
            <p:spPr>
              <a:xfrm>
                <a:off x="5678139" y="3570655"/>
                <a:ext cx="152830" cy="63001"/>
              </a:xfrm>
              <a:custGeom>
                <a:avLst/>
                <a:gdLst/>
                <a:ahLst/>
                <a:cxnLst/>
                <a:rect l="l" t="t" r="r" b="b"/>
                <a:pathLst>
                  <a:path w="4335" h="1787" extrusionOk="0">
                    <a:moveTo>
                      <a:pt x="2049" y="0"/>
                    </a:moveTo>
                    <a:cubicBezTo>
                      <a:pt x="1692" y="0"/>
                      <a:pt x="1358" y="167"/>
                      <a:pt x="1120" y="405"/>
                    </a:cubicBezTo>
                    <a:cubicBezTo>
                      <a:pt x="977" y="548"/>
                      <a:pt x="787" y="596"/>
                      <a:pt x="620" y="596"/>
                    </a:cubicBezTo>
                    <a:lnTo>
                      <a:pt x="1" y="596"/>
                    </a:lnTo>
                    <a:cubicBezTo>
                      <a:pt x="167" y="834"/>
                      <a:pt x="287" y="1024"/>
                      <a:pt x="406" y="1191"/>
                    </a:cubicBezTo>
                    <a:lnTo>
                      <a:pt x="620" y="1191"/>
                    </a:lnTo>
                    <a:cubicBezTo>
                      <a:pt x="787" y="1191"/>
                      <a:pt x="1001" y="1286"/>
                      <a:pt x="1120" y="1405"/>
                    </a:cubicBezTo>
                    <a:cubicBezTo>
                      <a:pt x="1358" y="1643"/>
                      <a:pt x="1715" y="1786"/>
                      <a:pt x="2049" y="1786"/>
                    </a:cubicBezTo>
                    <a:lnTo>
                      <a:pt x="4335" y="1786"/>
                    </a:lnTo>
                    <a:lnTo>
                      <a:pt x="43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7" name="Google Shape;1097;p60"/>
          <p:cNvGrpSpPr/>
          <p:nvPr/>
        </p:nvGrpSpPr>
        <p:grpSpPr>
          <a:xfrm>
            <a:off x="4719556" y="3453063"/>
            <a:ext cx="509700" cy="509700"/>
            <a:chOff x="4671550" y="3453063"/>
            <a:chExt cx="509700" cy="509700"/>
          </a:xfrm>
        </p:grpSpPr>
        <p:sp>
          <p:nvSpPr>
            <p:cNvPr id="1098" name="Google Shape;1098;p60"/>
            <p:cNvSpPr/>
            <p:nvPr/>
          </p:nvSpPr>
          <p:spPr>
            <a:xfrm>
              <a:off x="4671550" y="345306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 name="Google Shape;1099;p60"/>
            <p:cNvGrpSpPr/>
            <p:nvPr/>
          </p:nvGrpSpPr>
          <p:grpSpPr>
            <a:xfrm>
              <a:off x="4744608" y="3528641"/>
              <a:ext cx="363585" cy="358543"/>
              <a:chOff x="4732357" y="3550489"/>
              <a:chExt cx="363585" cy="358543"/>
            </a:xfrm>
          </p:grpSpPr>
          <p:sp>
            <p:nvSpPr>
              <p:cNvPr id="1100" name="Google Shape;1100;p60"/>
              <p:cNvSpPr/>
              <p:nvPr/>
            </p:nvSpPr>
            <p:spPr>
              <a:xfrm>
                <a:off x="4817991" y="3634431"/>
                <a:ext cx="63001" cy="63001"/>
              </a:xfrm>
              <a:custGeom>
                <a:avLst/>
                <a:gdLst/>
                <a:ahLst/>
                <a:cxnLst/>
                <a:rect l="l" t="t" r="r" b="b"/>
                <a:pathLst>
                  <a:path w="1787" h="1787" extrusionOk="0">
                    <a:moveTo>
                      <a:pt x="596" y="1"/>
                    </a:moveTo>
                    <a:lnTo>
                      <a:pt x="596" y="287"/>
                    </a:lnTo>
                    <a:cubicBezTo>
                      <a:pt x="596" y="691"/>
                      <a:pt x="358" y="1001"/>
                      <a:pt x="1" y="1120"/>
                    </a:cubicBezTo>
                    <a:lnTo>
                      <a:pt x="1" y="1787"/>
                    </a:lnTo>
                    <a:lnTo>
                      <a:pt x="1787" y="1787"/>
                    </a:lnTo>
                    <a:lnTo>
                      <a:pt x="1787" y="1120"/>
                    </a:lnTo>
                    <a:cubicBezTo>
                      <a:pt x="1429" y="1049"/>
                      <a:pt x="1191" y="691"/>
                      <a:pt x="1191" y="287"/>
                    </a:cubicBezTo>
                    <a:lnTo>
                      <a:pt x="11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0"/>
              <p:cNvSpPr/>
              <p:nvPr/>
            </p:nvSpPr>
            <p:spPr>
              <a:xfrm>
                <a:off x="4817991" y="3719254"/>
                <a:ext cx="63001" cy="21012"/>
              </a:xfrm>
              <a:custGeom>
                <a:avLst/>
                <a:gdLst/>
                <a:ahLst/>
                <a:cxnLst/>
                <a:rect l="l" t="t" r="r" b="b"/>
                <a:pathLst>
                  <a:path w="1787" h="596" extrusionOk="0">
                    <a:moveTo>
                      <a:pt x="1" y="0"/>
                    </a:moveTo>
                    <a:lnTo>
                      <a:pt x="1" y="595"/>
                    </a:lnTo>
                    <a:lnTo>
                      <a:pt x="1787" y="595"/>
                    </a:lnTo>
                    <a:lnTo>
                      <a:pt x="17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0"/>
              <p:cNvSpPr/>
              <p:nvPr/>
            </p:nvSpPr>
            <p:spPr>
              <a:xfrm>
                <a:off x="4732357" y="3550489"/>
                <a:ext cx="363585" cy="358543"/>
              </a:xfrm>
              <a:custGeom>
                <a:avLst/>
                <a:gdLst/>
                <a:ahLst/>
                <a:cxnLst/>
                <a:rect l="l" t="t" r="r" b="b"/>
                <a:pathLst>
                  <a:path w="10313" h="10170" extrusionOk="0">
                    <a:moveTo>
                      <a:pt x="8407" y="1786"/>
                    </a:moveTo>
                    <a:lnTo>
                      <a:pt x="8407" y="2382"/>
                    </a:lnTo>
                    <a:lnTo>
                      <a:pt x="5430" y="2382"/>
                    </a:lnTo>
                    <a:lnTo>
                      <a:pt x="5430" y="1786"/>
                    </a:lnTo>
                    <a:close/>
                    <a:moveTo>
                      <a:pt x="8407" y="2977"/>
                    </a:moveTo>
                    <a:lnTo>
                      <a:pt x="8407" y="3572"/>
                    </a:lnTo>
                    <a:lnTo>
                      <a:pt x="5430" y="3572"/>
                    </a:lnTo>
                    <a:lnTo>
                      <a:pt x="5430" y="2977"/>
                    </a:lnTo>
                    <a:close/>
                    <a:moveTo>
                      <a:pt x="8407" y="4192"/>
                    </a:moveTo>
                    <a:lnTo>
                      <a:pt x="8407" y="4787"/>
                    </a:lnTo>
                    <a:lnTo>
                      <a:pt x="5430" y="4787"/>
                    </a:lnTo>
                    <a:lnTo>
                      <a:pt x="5430" y="4192"/>
                    </a:lnTo>
                    <a:close/>
                    <a:moveTo>
                      <a:pt x="4811" y="1786"/>
                    </a:moveTo>
                    <a:lnTo>
                      <a:pt x="4811" y="2382"/>
                    </a:lnTo>
                    <a:lnTo>
                      <a:pt x="4216" y="2382"/>
                    </a:lnTo>
                    <a:lnTo>
                      <a:pt x="4216" y="2668"/>
                    </a:lnTo>
                    <a:cubicBezTo>
                      <a:pt x="4216" y="2858"/>
                      <a:pt x="4358" y="2977"/>
                      <a:pt x="4501" y="2977"/>
                    </a:cubicBezTo>
                    <a:lnTo>
                      <a:pt x="4811" y="2977"/>
                    </a:lnTo>
                    <a:lnTo>
                      <a:pt x="4811" y="5954"/>
                    </a:lnTo>
                    <a:lnTo>
                      <a:pt x="1834" y="5954"/>
                    </a:lnTo>
                    <a:lnTo>
                      <a:pt x="1834" y="2977"/>
                    </a:lnTo>
                    <a:lnTo>
                      <a:pt x="2120" y="2977"/>
                    </a:lnTo>
                    <a:cubicBezTo>
                      <a:pt x="2310" y="2977"/>
                      <a:pt x="2430" y="2834"/>
                      <a:pt x="2430" y="2668"/>
                    </a:cubicBezTo>
                    <a:lnTo>
                      <a:pt x="2430" y="2382"/>
                    </a:lnTo>
                    <a:lnTo>
                      <a:pt x="1834" y="2382"/>
                    </a:lnTo>
                    <a:lnTo>
                      <a:pt x="1834" y="1786"/>
                    </a:lnTo>
                    <a:close/>
                    <a:moveTo>
                      <a:pt x="8407" y="5382"/>
                    </a:moveTo>
                    <a:lnTo>
                      <a:pt x="8407" y="5978"/>
                    </a:lnTo>
                    <a:lnTo>
                      <a:pt x="5430" y="5978"/>
                    </a:lnTo>
                    <a:lnTo>
                      <a:pt x="5430" y="5382"/>
                    </a:lnTo>
                    <a:close/>
                    <a:moveTo>
                      <a:pt x="7240" y="7764"/>
                    </a:moveTo>
                    <a:lnTo>
                      <a:pt x="7383" y="8359"/>
                    </a:lnTo>
                    <a:lnTo>
                      <a:pt x="2811" y="8359"/>
                    </a:lnTo>
                    <a:lnTo>
                      <a:pt x="2930" y="7764"/>
                    </a:lnTo>
                    <a:close/>
                    <a:moveTo>
                      <a:pt x="0" y="0"/>
                    </a:moveTo>
                    <a:lnTo>
                      <a:pt x="0" y="7764"/>
                    </a:lnTo>
                    <a:lnTo>
                      <a:pt x="2358" y="7764"/>
                    </a:lnTo>
                    <a:lnTo>
                      <a:pt x="2239" y="8359"/>
                    </a:lnTo>
                    <a:lnTo>
                      <a:pt x="1239" y="8359"/>
                    </a:lnTo>
                    <a:lnTo>
                      <a:pt x="1239" y="8955"/>
                    </a:lnTo>
                    <a:lnTo>
                      <a:pt x="2096" y="8955"/>
                    </a:lnTo>
                    <a:lnTo>
                      <a:pt x="1858" y="10050"/>
                    </a:lnTo>
                    <a:lnTo>
                      <a:pt x="2453" y="10169"/>
                    </a:lnTo>
                    <a:lnTo>
                      <a:pt x="2715" y="8955"/>
                    </a:lnTo>
                    <a:lnTo>
                      <a:pt x="7573" y="8955"/>
                    </a:lnTo>
                    <a:lnTo>
                      <a:pt x="7835" y="10169"/>
                    </a:lnTo>
                    <a:lnTo>
                      <a:pt x="8431" y="10050"/>
                    </a:lnTo>
                    <a:lnTo>
                      <a:pt x="8193" y="8978"/>
                    </a:lnTo>
                    <a:lnTo>
                      <a:pt x="9050" y="8978"/>
                    </a:lnTo>
                    <a:lnTo>
                      <a:pt x="9050" y="8383"/>
                    </a:lnTo>
                    <a:lnTo>
                      <a:pt x="8074" y="8383"/>
                    </a:lnTo>
                    <a:lnTo>
                      <a:pt x="7954" y="7788"/>
                    </a:lnTo>
                    <a:lnTo>
                      <a:pt x="10312" y="7788"/>
                    </a:lnTo>
                    <a:lnTo>
                      <a:pt x="10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3" name="Google Shape;1103;p60"/>
          <p:cNvGrpSpPr/>
          <p:nvPr/>
        </p:nvGrpSpPr>
        <p:grpSpPr>
          <a:xfrm>
            <a:off x="3919644" y="3453063"/>
            <a:ext cx="509700" cy="509700"/>
            <a:chOff x="3866375" y="3453063"/>
            <a:chExt cx="509700" cy="509700"/>
          </a:xfrm>
        </p:grpSpPr>
        <p:sp>
          <p:nvSpPr>
            <p:cNvPr id="1104" name="Google Shape;1104;p60"/>
            <p:cNvSpPr/>
            <p:nvPr/>
          </p:nvSpPr>
          <p:spPr>
            <a:xfrm>
              <a:off x="3866375" y="345306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 name="Google Shape;1105;p60"/>
            <p:cNvGrpSpPr/>
            <p:nvPr/>
          </p:nvGrpSpPr>
          <p:grpSpPr>
            <a:xfrm>
              <a:off x="3941971" y="3528218"/>
              <a:ext cx="358508" cy="359389"/>
              <a:chOff x="3913352" y="3550066"/>
              <a:chExt cx="358508" cy="359389"/>
            </a:xfrm>
          </p:grpSpPr>
          <p:sp>
            <p:nvSpPr>
              <p:cNvPr id="1106" name="Google Shape;1106;p60"/>
              <p:cNvSpPr/>
              <p:nvPr/>
            </p:nvSpPr>
            <p:spPr>
              <a:xfrm>
                <a:off x="3977163" y="3592054"/>
                <a:ext cx="63001" cy="85670"/>
              </a:xfrm>
              <a:custGeom>
                <a:avLst/>
                <a:gdLst/>
                <a:ahLst/>
                <a:cxnLst/>
                <a:rect l="l" t="t" r="r" b="b"/>
                <a:pathLst>
                  <a:path w="1787" h="2430" extrusionOk="0">
                    <a:moveTo>
                      <a:pt x="881" y="1"/>
                    </a:moveTo>
                    <a:lnTo>
                      <a:pt x="643" y="358"/>
                    </a:lnTo>
                    <a:cubicBezTo>
                      <a:pt x="453" y="667"/>
                      <a:pt x="0" y="1120"/>
                      <a:pt x="0" y="1501"/>
                    </a:cubicBezTo>
                    <a:cubicBezTo>
                      <a:pt x="0" y="2001"/>
                      <a:pt x="405" y="2430"/>
                      <a:pt x="881" y="2430"/>
                    </a:cubicBezTo>
                    <a:cubicBezTo>
                      <a:pt x="1357" y="2430"/>
                      <a:pt x="1786" y="2001"/>
                      <a:pt x="1786" y="1501"/>
                    </a:cubicBezTo>
                    <a:cubicBezTo>
                      <a:pt x="1786" y="1120"/>
                      <a:pt x="1334" y="644"/>
                      <a:pt x="1119" y="358"/>
                    </a:cubicBezTo>
                    <a:lnTo>
                      <a:pt x="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0"/>
              <p:cNvSpPr/>
              <p:nvPr/>
            </p:nvSpPr>
            <p:spPr>
              <a:xfrm>
                <a:off x="3913352" y="3719677"/>
                <a:ext cx="83977" cy="84824"/>
              </a:xfrm>
              <a:custGeom>
                <a:avLst/>
                <a:gdLst/>
                <a:ahLst/>
                <a:cxnLst/>
                <a:rect l="l" t="t" r="r" b="b"/>
                <a:pathLst>
                  <a:path w="2382" h="2406" extrusionOk="0">
                    <a:moveTo>
                      <a:pt x="1191" y="0"/>
                    </a:moveTo>
                    <a:cubicBezTo>
                      <a:pt x="524" y="0"/>
                      <a:pt x="0" y="524"/>
                      <a:pt x="0" y="1191"/>
                    </a:cubicBezTo>
                    <a:cubicBezTo>
                      <a:pt x="0" y="1834"/>
                      <a:pt x="524" y="2406"/>
                      <a:pt x="1191" y="2406"/>
                    </a:cubicBezTo>
                    <a:cubicBezTo>
                      <a:pt x="1834" y="2406"/>
                      <a:pt x="2382" y="1834"/>
                      <a:pt x="2382" y="1191"/>
                    </a:cubicBezTo>
                    <a:cubicBezTo>
                      <a:pt x="2382" y="524"/>
                      <a:pt x="1834" y="0"/>
                      <a:pt x="1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0"/>
              <p:cNvSpPr/>
              <p:nvPr/>
            </p:nvSpPr>
            <p:spPr>
              <a:xfrm>
                <a:off x="4133308" y="3825442"/>
                <a:ext cx="117575" cy="84013"/>
              </a:xfrm>
              <a:custGeom>
                <a:avLst/>
                <a:gdLst/>
                <a:ahLst/>
                <a:cxnLst/>
                <a:rect l="l" t="t" r="r" b="b"/>
                <a:pathLst>
                  <a:path w="3335" h="2383" extrusionOk="0">
                    <a:moveTo>
                      <a:pt x="882" y="1"/>
                    </a:moveTo>
                    <a:cubicBezTo>
                      <a:pt x="382" y="1"/>
                      <a:pt x="1" y="406"/>
                      <a:pt x="1" y="882"/>
                    </a:cubicBezTo>
                    <a:lnTo>
                      <a:pt x="1" y="1787"/>
                    </a:lnTo>
                    <a:cubicBezTo>
                      <a:pt x="1" y="2120"/>
                      <a:pt x="263" y="2382"/>
                      <a:pt x="596" y="2382"/>
                    </a:cubicBezTo>
                    <a:lnTo>
                      <a:pt x="2668" y="2382"/>
                    </a:lnTo>
                    <a:cubicBezTo>
                      <a:pt x="3073" y="2382"/>
                      <a:pt x="3335" y="2120"/>
                      <a:pt x="3335" y="1787"/>
                    </a:cubicBezTo>
                    <a:cubicBezTo>
                      <a:pt x="3335" y="1454"/>
                      <a:pt x="3073" y="1192"/>
                      <a:pt x="2739" y="1192"/>
                    </a:cubicBezTo>
                    <a:lnTo>
                      <a:pt x="1691" y="1192"/>
                    </a:lnTo>
                    <a:lnTo>
                      <a:pt x="1810" y="811"/>
                    </a:lnTo>
                    <a:lnTo>
                      <a:pt x="1787" y="715"/>
                    </a:lnTo>
                    <a:cubicBezTo>
                      <a:pt x="1691" y="287"/>
                      <a:pt x="1334" y="1"/>
                      <a:pt x="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0"/>
              <p:cNvSpPr/>
              <p:nvPr/>
            </p:nvSpPr>
            <p:spPr>
              <a:xfrm>
                <a:off x="3963731" y="3740654"/>
                <a:ext cx="141055" cy="167285"/>
              </a:xfrm>
              <a:custGeom>
                <a:avLst/>
                <a:gdLst/>
                <a:ahLst/>
                <a:cxnLst/>
                <a:rect l="l" t="t" r="r" b="b"/>
                <a:pathLst>
                  <a:path w="4001" h="4745" extrusionOk="0">
                    <a:moveTo>
                      <a:pt x="2620" y="1"/>
                    </a:moveTo>
                    <a:cubicBezTo>
                      <a:pt x="2143" y="1"/>
                      <a:pt x="1691" y="286"/>
                      <a:pt x="1500" y="691"/>
                    </a:cubicBezTo>
                    <a:lnTo>
                      <a:pt x="71" y="3954"/>
                    </a:lnTo>
                    <a:cubicBezTo>
                      <a:pt x="0" y="4121"/>
                      <a:pt x="24" y="4335"/>
                      <a:pt x="143" y="4502"/>
                    </a:cubicBezTo>
                    <a:cubicBezTo>
                      <a:pt x="252" y="4666"/>
                      <a:pt x="442" y="4745"/>
                      <a:pt x="634" y="4745"/>
                    </a:cubicBezTo>
                    <a:cubicBezTo>
                      <a:pt x="860" y="4745"/>
                      <a:pt x="1088" y="4636"/>
                      <a:pt x="1191" y="4430"/>
                    </a:cubicBezTo>
                    <a:lnTo>
                      <a:pt x="2096" y="2406"/>
                    </a:lnTo>
                    <a:lnTo>
                      <a:pt x="3405" y="2406"/>
                    </a:lnTo>
                    <a:lnTo>
                      <a:pt x="40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0"/>
              <p:cNvSpPr/>
              <p:nvPr/>
            </p:nvSpPr>
            <p:spPr>
              <a:xfrm>
                <a:off x="4106443" y="3740654"/>
                <a:ext cx="104989" cy="84824"/>
              </a:xfrm>
              <a:custGeom>
                <a:avLst/>
                <a:gdLst/>
                <a:ahLst/>
                <a:cxnLst/>
                <a:rect l="l" t="t" r="r" b="b"/>
                <a:pathLst>
                  <a:path w="2978" h="2406" extrusionOk="0">
                    <a:moveTo>
                      <a:pt x="596" y="1"/>
                    </a:moveTo>
                    <a:lnTo>
                      <a:pt x="0" y="2406"/>
                    </a:lnTo>
                    <a:lnTo>
                      <a:pt x="524" y="2406"/>
                    </a:lnTo>
                    <a:cubicBezTo>
                      <a:pt x="786" y="2049"/>
                      <a:pt x="1239" y="1811"/>
                      <a:pt x="1715" y="1811"/>
                    </a:cubicBezTo>
                    <a:cubicBezTo>
                      <a:pt x="2096" y="1811"/>
                      <a:pt x="2453" y="1953"/>
                      <a:pt x="2715" y="2192"/>
                    </a:cubicBezTo>
                    <a:cubicBezTo>
                      <a:pt x="2977" y="1025"/>
                      <a:pt x="2072" y="1"/>
                      <a:pt x="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0"/>
              <p:cNvSpPr/>
              <p:nvPr/>
            </p:nvSpPr>
            <p:spPr>
              <a:xfrm>
                <a:off x="4187036" y="3550066"/>
                <a:ext cx="84824" cy="104989"/>
              </a:xfrm>
              <a:custGeom>
                <a:avLst/>
                <a:gdLst/>
                <a:ahLst/>
                <a:cxnLst/>
                <a:rect l="l" t="t" r="r" b="b"/>
                <a:pathLst>
                  <a:path w="2406" h="2978" extrusionOk="0">
                    <a:moveTo>
                      <a:pt x="1" y="1"/>
                    </a:moveTo>
                    <a:lnTo>
                      <a:pt x="1" y="2978"/>
                    </a:lnTo>
                    <a:lnTo>
                      <a:pt x="596" y="2978"/>
                    </a:lnTo>
                    <a:lnTo>
                      <a:pt x="596" y="2382"/>
                    </a:lnTo>
                    <a:lnTo>
                      <a:pt x="1525" y="2382"/>
                    </a:lnTo>
                    <a:cubicBezTo>
                      <a:pt x="2025" y="2382"/>
                      <a:pt x="2406" y="1977"/>
                      <a:pt x="2406" y="1501"/>
                    </a:cubicBezTo>
                    <a:cubicBezTo>
                      <a:pt x="2406" y="1001"/>
                      <a:pt x="2025" y="596"/>
                      <a:pt x="1525" y="596"/>
                    </a:cubicBezTo>
                    <a:lnTo>
                      <a:pt x="596" y="596"/>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0"/>
              <p:cNvSpPr/>
              <p:nvPr/>
            </p:nvSpPr>
            <p:spPr>
              <a:xfrm>
                <a:off x="4033395" y="3571078"/>
                <a:ext cx="131854" cy="63001"/>
              </a:xfrm>
              <a:custGeom>
                <a:avLst/>
                <a:gdLst/>
                <a:ahLst/>
                <a:cxnLst/>
                <a:rect l="l" t="t" r="r" b="b"/>
                <a:pathLst>
                  <a:path w="3740" h="1787" extrusionOk="0">
                    <a:moveTo>
                      <a:pt x="2072" y="0"/>
                    </a:moveTo>
                    <a:cubicBezTo>
                      <a:pt x="1739" y="0"/>
                      <a:pt x="1406" y="119"/>
                      <a:pt x="1168" y="405"/>
                    </a:cubicBezTo>
                    <a:cubicBezTo>
                      <a:pt x="1025" y="548"/>
                      <a:pt x="834" y="596"/>
                      <a:pt x="667" y="596"/>
                    </a:cubicBezTo>
                    <a:lnTo>
                      <a:pt x="1" y="596"/>
                    </a:lnTo>
                    <a:cubicBezTo>
                      <a:pt x="72" y="667"/>
                      <a:pt x="1" y="596"/>
                      <a:pt x="167" y="810"/>
                    </a:cubicBezTo>
                    <a:cubicBezTo>
                      <a:pt x="239" y="929"/>
                      <a:pt x="334" y="1048"/>
                      <a:pt x="429" y="1191"/>
                    </a:cubicBezTo>
                    <a:lnTo>
                      <a:pt x="644" y="1191"/>
                    </a:lnTo>
                    <a:cubicBezTo>
                      <a:pt x="810" y="1191"/>
                      <a:pt x="1025" y="1286"/>
                      <a:pt x="1144" y="1405"/>
                    </a:cubicBezTo>
                    <a:cubicBezTo>
                      <a:pt x="1382" y="1643"/>
                      <a:pt x="1739" y="1786"/>
                      <a:pt x="2072" y="1786"/>
                    </a:cubicBezTo>
                    <a:lnTo>
                      <a:pt x="3739" y="1786"/>
                    </a:lnTo>
                    <a:lnTo>
                      <a:pt x="3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3" name="Google Shape;1113;p60"/>
          <p:cNvGrpSpPr/>
          <p:nvPr/>
        </p:nvGrpSpPr>
        <p:grpSpPr>
          <a:xfrm>
            <a:off x="3119733" y="3453063"/>
            <a:ext cx="509700" cy="509700"/>
            <a:chOff x="3061200" y="3453063"/>
            <a:chExt cx="509700" cy="509700"/>
          </a:xfrm>
        </p:grpSpPr>
        <p:sp>
          <p:nvSpPr>
            <p:cNvPr id="1114" name="Google Shape;1114;p60"/>
            <p:cNvSpPr/>
            <p:nvPr/>
          </p:nvSpPr>
          <p:spPr>
            <a:xfrm>
              <a:off x="3061200" y="345306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 name="Google Shape;1115;p60"/>
            <p:cNvGrpSpPr/>
            <p:nvPr/>
          </p:nvGrpSpPr>
          <p:grpSpPr>
            <a:xfrm>
              <a:off x="3157350" y="3527812"/>
              <a:ext cx="317401" cy="360200"/>
              <a:chOff x="3114883" y="3549660"/>
              <a:chExt cx="317401" cy="360200"/>
            </a:xfrm>
          </p:grpSpPr>
          <p:sp>
            <p:nvSpPr>
              <p:cNvPr id="1116" name="Google Shape;1116;p60"/>
              <p:cNvSpPr/>
              <p:nvPr/>
            </p:nvSpPr>
            <p:spPr>
              <a:xfrm>
                <a:off x="3244198" y="3636987"/>
                <a:ext cx="188085" cy="187239"/>
              </a:xfrm>
              <a:custGeom>
                <a:avLst/>
                <a:gdLst/>
                <a:ahLst/>
                <a:cxnLst/>
                <a:rect l="l" t="t" r="r" b="b"/>
                <a:pathLst>
                  <a:path w="5335" h="5311" extrusionOk="0">
                    <a:moveTo>
                      <a:pt x="2953" y="1715"/>
                    </a:moveTo>
                    <a:lnTo>
                      <a:pt x="2953" y="2310"/>
                    </a:lnTo>
                    <a:lnTo>
                      <a:pt x="3549" y="2310"/>
                    </a:lnTo>
                    <a:lnTo>
                      <a:pt x="3549" y="2906"/>
                    </a:lnTo>
                    <a:lnTo>
                      <a:pt x="2358" y="2906"/>
                    </a:lnTo>
                    <a:lnTo>
                      <a:pt x="2358" y="1715"/>
                    </a:lnTo>
                    <a:close/>
                    <a:moveTo>
                      <a:pt x="2358" y="0"/>
                    </a:moveTo>
                    <a:cubicBezTo>
                      <a:pt x="1096" y="143"/>
                      <a:pt x="119" y="1119"/>
                      <a:pt x="0" y="2334"/>
                    </a:cubicBezTo>
                    <a:lnTo>
                      <a:pt x="572" y="2334"/>
                    </a:lnTo>
                    <a:lnTo>
                      <a:pt x="572" y="2929"/>
                    </a:lnTo>
                    <a:lnTo>
                      <a:pt x="0" y="2929"/>
                    </a:lnTo>
                    <a:cubicBezTo>
                      <a:pt x="143" y="4192"/>
                      <a:pt x="1143" y="5168"/>
                      <a:pt x="2358" y="5311"/>
                    </a:cubicBezTo>
                    <a:lnTo>
                      <a:pt x="2358" y="4763"/>
                    </a:lnTo>
                    <a:lnTo>
                      <a:pt x="2953" y="4763"/>
                    </a:lnTo>
                    <a:lnTo>
                      <a:pt x="2953" y="5311"/>
                    </a:lnTo>
                    <a:cubicBezTo>
                      <a:pt x="4192" y="5168"/>
                      <a:pt x="5216" y="4192"/>
                      <a:pt x="5335" y="2929"/>
                    </a:cubicBezTo>
                    <a:lnTo>
                      <a:pt x="4739" y="2929"/>
                    </a:lnTo>
                    <a:lnTo>
                      <a:pt x="4739" y="2334"/>
                    </a:lnTo>
                    <a:lnTo>
                      <a:pt x="5335" y="2334"/>
                    </a:lnTo>
                    <a:cubicBezTo>
                      <a:pt x="5168" y="1096"/>
                      <a:pt x="4168" y="119"/>
                      <a:pt x="2953" y="0"/>
                    </a:cubicBezTo>
                    <a:lnTo>
                      <a:pt x="2953" y="548"/>
                    </a:lnTo>
                    <a:lnTo>
                      <a:pt x="2358" y="548"/>
                    </a:lnTo>
                    <a:lnTo>
                      <a:pt x="23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0"/>
              <p:cNvSpPr/>
              <p:nvPr/>
            </p:nvSpPr>
            <p:spPr>
              <a:xfrm>
                <a:off x="3135895" y="3549660"/>
                <a:ext cx="86516" cy="255281"/>
              </a:xfrm>
              <a:custGeom>
                <a:avLst/>
                <a:gdLst/>
                <a:ahLst/>
                <a:cxnLst/>
                <a:rect l="l" t="t" r="r" b="b"/>
                <a:pathLst>
                  <a:path w="2454" h="7241" extrusionOk="0">
                    <a:moveTo>
                      <a:pt x="929" y="1"/>
                    </a:moveTo>
                    <a:lnTo>
                      <a:pt x="929" y="2168"/>
                    </a:lnTo>
                    <a:cubicBezTo>
                      <a:pt x="929" y="2406"/>
                      <a:pt x="810" y="2620"/>
                      <a:pt x="596" y="2763"/>
                    </a:cubicBezTo>
                    <a:cubicBezTo>
                      <a:pt x="238" y="3001"/>
                      <a:pt x="0" y="3430"/>
                      <a:pt x="0" y="3858"/>
                    </a:cubicBezTo>
                    <a:lnTo>
                      <a:pt x="0" y="7240"/>
                    </a:lnTo>
                    <a:lnTo>
                      <a:pt x="2382" y="7240"/>
                    </a:lnTo>
                    <a:lnTo>
                      <a:pt x="2382" y="3858"/>
                    </a:lnTo>
                    <a:cubicBezTo>
                      <a:pt x="2453" y="3430"/>
                      <a:pt x="2215" y="3001"/>
                      <a:pt x="1858" y="2763"/>
                    </a:cubicBezTo>
                    <a:cubicBezTo>
                      <a:pt x="1643" y="2644"/>
                      <a:pt x="1524" y="2406"/>
                      <a:pt x="1524" y="2168"/>
                    </a:cubicBezTo>
                    <a:lnTo>
                      <a:pt x="1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0"/>
              <p:cNvSpPr/>
              <p:nvPr/>
            </p:nvSpPr>
            <p:spPr>
              <a:xfrm>
                <a:off x="3114883" y="3825883"/>
                <a:ext cx="127658" cy="83977"/>
              </a:xfrm>
              <a:custGeom>
                <a:avLst/>
                <a:gdLst/>
                <a:ahLst/>
                <a:cxnLst/>
                <a:rect l="l" t="t" r="r" b="b"/>
                <a:pathLst>
                  <a:path w="3621" h="2382" extrusionOk="0">
                    <a:moveTo>
                      <a:pt x="1" y="0"/>
                    </a:moveTo>
                    <a:lnTo>
                      <a:pt x="1" y="596"/>
                    </a:lnTo>
                    <a:lnTo>
                      <a:pt x="1525" y="596"/>
                    </a:lnTo>
                    <a:lnTo>
                      <a:pt x="1525" y="1787"/>
                    </a:lnTo>
                    <a:lnTo>
                      <a:pt x="644" y="1787"/>
                    </a:lnTo>
                    <a:lnTo>
                      <a:pt x="644" y="2382"/>
                    </a:lnTo>
                    <a:lnTo>
                      <a:pt x="3025" y="2382"/>
                    </a:lnTo>
                    <a:lnTo>
                      <a:pt x="3025" y="1787"/>
                    </a:lnTo>
                    <a:lnTo>
                      <a:pt x="2120" y="1787"/>
                    </a:lnTo>
                    <a:lnTo>
                      <a:pt x="2120" y="596"/>
                    </a:lnTo>
                    <a:lnTo>
                      <a:pt x="3621" y="596"/>
                    </a:lnTo>
                    <a:lnTo>
                      <a:pt x="36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9" name="Google Shape;1119;p60"/>
          <p:cNvGrpSpPr/>
          <p:nvPr/>
        </p:nvGrpSpPr>
        <p:grpSpPr>
          <a:xfrm>
            <a:off x="2319822" y="3453063"/>
            <a:ext cx="509700" cy="509700"/>
            <a:chOff x="2256025" y="3453063"/>
            <a:chExt cx="509700" cy="509700"/>
          </a:xfrm>
        </p:grpSpPr>
        <p:sp>
          <p:nvSpPr>
            <p:cNvPr id="1120" name="Google Shape;1120;p60"/>
            <p:cNvSpPr/>
            <p:nvPr/>
          </p:nvSpPr>
          <p:spPr>
            <a:xfrm>
              <a:off x="2256025" y="345306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 name="Google Shape;1121;p60"/>
            <p:cNvGrpSpPr/>
            <p:nvPr/>
          </p:nvGrpSpPr>
          <p:grpSpPr>
            <a:xfrm>
              <a:off x="2362681" y="3527812"/>
              <a:ext cx="296389" cy="360200"/>
              <a:chOff x="2338290" y="3549660"/>
              <a:chExt cx="296389" cy="360200"/>
            </a:xfrm>
          </p:grpSpPr>
          <p:sp>
            <p:nvSpPr>
              <p:cNvPr id="1122" name="Google Shape;1122;p60"/>
              <p:cNvSpPr/>
              <p:nvPr/>
            </p:nvSpPr>
            <p:spPr>
              <a:xfrm>
                <a:off x="2402947" y="3549660"/>
                <a:ext cx="167109" cy="153677"/>
              </a:xfrm>
              <a:custGeom>
                <a:avLst/>
                <a:gdLst/>
                <a:ahLst/>
                <a:cxnLst/>
                <a:rect l="l" t="t" r="r" b="b"/>
                <a:pathLst>
                  <a:path w="4740" h="4359" extrusionOk="0">
                    <a:moveTo>
                      <a:pt x="1786" y="2406"/>
                    </a:moveTo>
                    <a:lnTo>
                      <a:pt x="1786" y="3001"/>
                    </a:lnTo>
                    <a:lnTo>
                      <a:pt x="1191" y="3001"/>
                    </a:lnTo>
                    <a:lnTo>
                      <a:pt x="1191" y="2406"/>
                    </a:lnTo>
                    <a:close/>
                    <a:moveTo>
                      <a:pt x="3572" y="2406"/>
                    </a:moveTo>
                    <a:lnTo>
                      <a:pt x="3572" y="3001"/>
                    </a:lnTo>
                    <a:lnTo>
                      <a:pt x="2977" y="3001"/>
                    </a:lnTo>
                    <a:lnTo>
                      <a:pt x="2977" y="2406"/>
                    </a:lnTo>
                    <a:close/>
                    <a:moveTo>
                      <a:pt x="2358" y="0"/>
                    </a:moveTo>
                    <a:cubicBezTo>
                      <a:pt x="1072" y="0"/>
                      <a:pt x="0" y="1072"/>
                      <a:pt x="0" y="2406"/>
                    </a:cubicBezTo>
                    <a:lnTo>
                      <a:pt x="0" y="4192"/>
                    </a:lnTo>
                    <a:lnTo>
                      <a:pt x="0" y="4358"/>
                    </a:lnTo>
                    <a:cubicBezTo>
                      <a:pt x="708" y="3856"/>
                      <a:pt x="1546" y="3595"/>
                      <a:pt x="2432" y="3595"/>
                    </a:cubicBezTo>
                    <a:cubicBezTo>
                      <a:pt x="2471" y="3595"/>
                      <a:pt x="2510" y="3595"/>
                      <a:pt x="2548" y="3596"/>
                    </a:cubicBezTo>
                    <a:cubicBezTo>
                      <a:pt x="3358" y="3644"/>
                      <a:pt x="4096" y="3906"/>
                      <a:pt x="4739" y="4358"/>
                    </a:cubicBezTo>
                    <a:lnTo>
                      <a:pt x="4739" y="4192"/>
                    </a:lnTo>
                    <a:lnTo>
                      <a:pt x="4739" y="2406"/>
                    </a:lnTo>
                    <a:cubicBezTo>
                      <a:pt x="4739" y="1096"/>
                      <a:pt x="3668" y="0"/>
                      <a:pt x="2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0"/>
              <p:cNvSpPr/>
              <p:nvPr/>
            </p:nvSpPr>
            <p:spPr>
              <a:xfrm>
                <a:off x="2407143" y="3696533"/>
                <a:ext cx="159529" cy="84894"/>
              </a:xfrm>
              <a:custGeom>
                <a:avLst/>
                <a:gdLst/>
                <a:ahLst/>
                <a:cxnLst/>
                <a:rect l="l" t="t" r="r" b="b"/>
                <a:pathLst>
                  <a:path w="4525" h="2408" extrusionOk="0">
                    <a:moveTo>
                      <a:pt x="2667" y="740"/>
                    </a:moveTo>
                    <a:lnTo>
                      <a:pt x="3072" y="1169"/>
                    </a:lnTo>
                    <a:cubicBezTo>
                      <a:pt x="2834" y="1407"/>
                      <a:pt x="2548" y="1526"/>
                      <a:pt x="2239" y="1526"/>
                    </a:cubicBezTo>
                    <a:cubicBezTo>
                      <a:pt x="1953" y="1526"/>
                      <a:pt x="1620" y="1407"/>
                      <a:pt x="1405" y="1169"/>
                    </a:cubicBezTo>
                    <a:lnTo>
                      <a:pt x="1834" y="740"/>
                    </a:lnTo>
                    <a:cubicBezTo>
                      <a:pt x="1953" y="859"/>
                      <a:pt x="2108" y="919"/>
                      <a:pt x="2260" y="919"/>
                    </a:cubicBezTo>
                    <a:cubicBezTo>
                      <a:pt x="2411" y="919"/>
                      <a:pt x="2560" y="859"/>
                      <a:pt x="2667" y="740"/>
                    </a:cubicBezTo>
                    <a:close/>
                    <a:moveTo>
                      <a:pt x="2301" y="1"/>
                    </a:moveTo>
                    <a:cubicBezTo>
                      <a:pt x="1436" y="1"/>
                      <a:pt x="641" y="285"/>
                      <a:pt x="0" y="812"/>
                    </a:cubicBezTo>
                    <a:cubicBezTo>
                      <a:pt x="310" y="1740"/>
                      <a:pt x="1215" y="2407"/>
                      <a:pt x="2263" y="2407"/>
                    </a:cubicBezTo>
                    <a:cubicBezTo>
                      <a:pt x="3287" y="2407"/>
                      <a:pt x="4192" y="1740"/>
                      <a:pt x="4525" y="812"/>
                    </a:cubicBezTo>
                    <a:cubicBezTo>
                      <a:pt x="3930" y="335"/>
                      <a:pt x="3168" y="26"/>
                      <a:pt x="2405" y="2"/>
                    </a:cubicBezTo>
                    <a:cubicBezTo>
                      <a:pt x="2371" y="1"/>
                      <a:pt x="2336" y="1"/>
                      <a:pt x="2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0"/>
              <p:cNvSpPr/>
              <p:nvPr/>
            </p:nvSpPr>
            <p:spPr>
              <a:xfrm>
                <a:off x="2465913" y="3802368"/>
                <a:ext cx="41989" cy="52918"/>
              </a:xfrm>
              <a:custGeom>
                <a:avLst/>
                <a:gdLst/>
                <a:ahLst/>
                <a:cxnLst/>
                <a:rect l="l" t="t" r="r" b="b"/>
                <a:pathLst>
                  <a:path w="1191" h="1501" extrusionOk="0">
                    <a:moveTo>
                      <a:pt x="0" y="1"/>
                    </a:moveTo>
                    <a:lnTo>
                      <a:pt x="0" y="905"/>
                    </a:lnTo>
                    <a:cubicBezTo>
                      <a:pt x="0" y="1239"/>
                      <a:pt x="262" y="1501"/>
                      <a:pt x="596" y="1501"/>
                    </a:cubicBezTo>
                    <a:cubicBezTo>
                      <a:pt x="905" y="1501"/>
                      <a:pt x="1191" y="1263"/>
                      <a:pt x="1191" y="905"/>
                    </a:cubicBezTo>
                    <a:lnTo>
                      <a:pt x="11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0"/>
              <p:cNvSpPr/>
              <p:nvPr/>
            </p:nvSpPr>
            <p:spPr>
              <a:xfrm>
                <a:off x="2338290" y="3803214"/>
                <a:ext cx="104989" cy="106646"/>
              </a:xfrm>
              <a:custGeom>
                <a:avLst/>
                <a:gdLst/>
                <a:ahLst/>
                <a:cxnLst/>
                <a:rect l="l" t="t" r="r" b="b"/>
                <a:pathLst>
                  <a:path w="2978" h="3025" extrusionOk="0">
                    <a:moveTo>
                      <a:pt x="2096" y="0"/>
                    </a:moveTo>
                    <a:cubicBezTo>
                      <a:pt x="929" y="0"/>
                      <a:pt x="0" y="953"/>
                      <a:pt x="0" y="2096"/>
                    </a:cubicBezTo>
                    <a:lnTo>
                      <a:pt x="0" y="3025"/>
                    </a:lnTo>
                    <a:lnTo>
                      <a:pt x="2977" y="3025"/>
                    </a:lnTo>
                    <a:lnTo>
                      <a:pt x="2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0"/>
              <p:cNvSpPr/>
              <p:nvPr/>
            </p:nvSpPr>
            <p:spPr>
              <a:xfrm>
                <a:off x="2528878" y="3802368"/>
                <a:ext cx="104989" cy="106646"/>
              </a:xfrm>
              <a:custGeom>
                <a:avLst/>
                <a:gdLst/>
                <a:ahLst/>
                <a:cxnLst/>
                <a:rect l="l" t="t" r="r" b="b"/>
                <a:pathLst>
                  <a:path w="2978" h="3025" extrusionOk="0">
                    <a:moveTo>
                      <a:pt x="0" y="1"/>
                    </a:moveTo>
                    <a:lnTo>
                      <a:pt x="0" y="3025"/>
                    </a:lnTo>
                    <a:lnTo>
                      <a:pt x="2977" y="3025"/>
                    </a:lnTo>
                    <a:lnTo>
                      <a:pt x="2977" y="2096"/>
                    </a:lnTo>
                    <a:cubicBezTo>
                      <a:pt x="2977" y="929"/>
                      <a:pt x="2025" y="1"/>
                      <a:pt x="8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0"/>
              <p:cNvSpPr/>
              <p:nvPr/>
            </p:nvSpPr>
            <p:spPr>
              <a:xfrm>
                <a:off x="2465913" y="3872067"/>
                <a:ext cx="41989" cy="37793"/>
              </a:xfrm>
              <a:custGeom>
                <a:avLst/>
                <a:gdLst/>
                <a:ahLst/>
                <a:cxnLst/>
                <a:rect l="l" t="t" r="r" b="b"/>
                <a:pathLst>
                  <a:path w="1191" h="1072" extrusionOk="0">
                    <a:moveTo>
                      <a:pt x="0" y="0"/>
                    </a:moveTo>
                    <a:lnTo>
                      <a:pt x="0" y="1072"/>
                    </a:lnTo>
                    <a:lnTo>
                      <a:pt x="1191" y="1072"/>
                    </a:lnTo>
                    <a:lnTo>
                      <a:pt x="1191" y="0"/>
                    </a:lnTo>
                    <a:cubicBezTo>
                      <a:pt x="1000" y="95"/>
                      <a:pt x="786" y="167"/>
                      <a:pt x="596" y="167"/>
                    </a:cubicBezTo>
                    <a:cubicBezTo>
                      <a:pt x="381" y="167"/>
                      <a:pt x="167" y="119"/>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0"/>
              <p:cNvSpPr/>
              <p:nvPr/>
            </p:nvSpPr>
            <p:spPr>
              <a:xfrm>
                <a:off x="2550701" y="3549660"/>
                <a:ext cx="83977" cy="126812"/>
              </a:xfrm>
              <a:custGeom>
                <a:avLst/>
                <a:gdLst/>
                <a:ahLst/>
                <a:cxnLst/>
                <a:rect l="l" t="t" r="r" b="b"/>
                <a:pathLst>
                  <a:path w="2382" h="3597" extrusionOk="0">
                    <a:moveTo>
                      <a:pt x="286" y="0"/>
                    </a:moveTo>
                    <a:cubicBezTo>
                      <a:pt x="191" y="0"/>
                      <a:pt x="120" y="0"/>
                      <a:pt x="0" y="24"/>
                    </a:cubicBezTo>
                    <a:cubicBezTo>
                      <a:pt x="715" y="572"/>
                      <a:pt x="1191" y="1453"/>
                      <a:pt x="1191" y="2406"/>
                    </a:cubicBezTo>
                    <a:lnTo>
                      <a:pt x="1191" y="3596"/>
                    </a:lnTo>
                    <a:cubicBezTo>
                      <a:pt x="1834" y="3596"/>
                      <a:pt x="2382" y="3072"/>
                      <a:pt x="2382" y="2406"/>
                    </a:cubicBezTo>
                    <a:cubicBezTo>
                      <a:pt x="2382" y="1977"/>
                      <a:pt x="2144" y="1572"/>
                      <a:pt x="1787" y="1382"/>
                    </a:cubicBezTo>
                    <a:cubicBezTo>
                      <a:pt x="1715" y="596"/>
                      <a:pt x="1072" y="0"/>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0"/>
              <p:cNvSpPr/>
              <p:nvPr/>
            </p:nvSpPr>
            <p:spPr>
              <a:xfrm>
                <a:off x="2339982" y="3549660"/>
                <a:ext cx="83977" cy="126812"/>
              </a:xfrm>
              <a:custGeom>
                <a:avLst/>
                <a:gdLst/>
                <a:ahLst/>
                <a:cxnLst/>
                <a:rect l="l" t="t" r="r" b="b"/>
                <a:pathLst>
                  <a:path w="2382" h="3597" extrusionOk="0">
                    <a:moveTo>
                      <a:pt x="2072" y="0"/>
                    </a:moveTo>
                    <a:cubicBezTo>
                      <a:pt x="1310" y="0"/>
                      <a:pt x="643" y="596"/>
                      <a:pt x="595" y="1382"/>
                    </a:cubicBezTo>
                    <a:cubicBezTo>
                      <a:pt x="238" y="1572"/>
                      <a:pt x="0" y="2001"/>
                      <a:pt x="0" y="2406"/>
                    </a:cubicBezTo>
                    <a:cubicBezTo>
                      <a:pt x="0" y="3072"/>
                      <a:pt x="500" y="3573"/>
                      <a:pt x="1191" y="3596"/>
                    </a:cubicBezTo>
                    <a:lnTo>
                      <a:pt x="1191" y="2406"/>
                    </a:lnTo>
                    <a:cubicBezTo>
                      <a:pt x="1191" y="1453"/>
                      <a:pt x="1667" y="572"/>
                      <a:pt x="2382" y="24"/>
                    </a:cubicBezTo>
                    <a:cubicBezTo>
                      <a:pt x="2286" y="0"/>
                      <a:pt x="2191" y="0"/>
                      <a:pt x="2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0" name="Google Shape;1130;p60"/>
          <p:cNvGrpSpPr/>
          <p:nvPr/>
        </p:nvGrpSpPr>
        <p:grpSpPr>
          <a:xfrm>
            <a:off x="1519911" y="3453063"/>
            <a:ext cx="509700" cy="509700"/>
            <a:chOff x="1450850" y="3453063"/>
            <a:chExt cx="509700" cy="509700"/>
          </a:xfrm>
        </p:grpSpPr>
        <p:sp>
          <p:nvSpPr>
            <p:cNvPr id="1131" name="Google Shape;1131;p60"/>
            <p:cNvSpPr/>
            <p:nvPr/>
          </p:nvSpPr>
          <p:spPr>
            <a:xfrm>
              <a:off x="1450850" y="345306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 name="Google Shape;1132;p60"/>
            <p:cNvGrpSpPr/>
            <p:nvPr/>
          </p:nvGrpSpPr>
          <p:grpSpPr>
            <a:xfrm>
              <a:off x="1525600" y="3549635"/>
              <a:ext cx="360200" cy="316555"/>
              <a:chOff x="1518456" y="3571483"/>
              <a:chExt cx="360200" cy="316555"/>
            </a:xfrm>
          </p:grpSpPr>
          <p:sp>
            <p:nvSpPr>
              <p:cNvPr id="1133" name="Google Shape;1133;p60"/>
              <p:cNvSpPr/>
              <p:nvPr/>
            </p:nvSpPr>
            <p:spPr>
              <a:xfrm>
                <a:off x="1518456" y="3571483"/>
                <a:ext cx="360200" cy="210790"/>
              </a:xfrm>
              <a:custGeom>
                <a:avLst/>
                <a:gdLst/>
                <a:ahLst/>
                <a:cxnLst/>
                <a:rect l="l" t="t" r="r" b="b"/>
                <a:pathLst>
                  <a:path w="10217" h="5979" extrusionOk="0">
                    <a:moveTo>
                      <a:pt x="6359" y="1239"/>
                    </a:moveTo>
                    <a:lnTo>
                      <a:pt x="6954" y="3620"/>
                    </a:lnTo>
                    <a:lnTo>
                      <a:pt x="7287" y="3001"/>
                    </a:lnTo>
                    <a:lnTo>
                      <a:pt x="8955" y="3001"/>
                    </a:lnTo>
                    <a:lnTo>
                      <a:pt x="8955" y="3597"/>
                    </a:lnTo>
                    <a:lnTo>
                      <a:pt x="7645" y="3597"/>
                    </a:lnTo>
                    <a:lnTo>
                      <a:pt x="6787" y="5359"/>
                    </a:lnTo>
                    <a:lnTo>
                      <a:pt x="6192" y="2977"/>
                    </a:lnTo>
                    <a:lnTo>
                      <a:pt x="5859" y="3597"/>
                    </a:lnTo>
                    <a:lnTo>
                      <a:pt x="4668" y="3597"/>
                    </a:lnTo>
                    <a:lnTo>
                      <a:pt x="3811" y="5359"/>
                    </a:lnTo>
                    <a:lnTo>
                      <a:pt x="3215" y="2977"/>
                    </a:lnTo>
                    <a:lnTo>
                      <a:pt x="2882" y="3597"/>
                    </a:lnTo>
                    <a:lnTo>
                      <a:pt x="1215" y="3597"/>
                    </a:lnTo>
                    <a:lnTo>
                      <a:pt x="1215" y="3001"/>
                    </a:lnTo>
                    <a:lnTo>
                      <a:pt x="2525" y="3001"/>
                    </a:lnTo>
                    <a:lnTo>
                      <a:pt x="3382" y="1239"/>
                    </a:lnTo>
                    <a:lnTo>
                      <a:pt x="3977" y="3620"/>
                    </a:lnTo>
                    <a:lnTo>
                      <a:pt x="4311" y="3001"/>
                    </a:lnTo>
                    <a:lnTo>
                      <a:pt x="5501" y="3001"/>
                    </a:lnTo>
                    <a:lnTo>
                      <a:pt x="6359" y="1239"/>
                    </a:lnTo>
                    <a:close/>
                    <a:moveTo>
                      <a:pt x="0" y="1"/>
                    </a:moveTo>
                    <a:lnTo>
                      <a:pt x="0" y="5978"/>
                    </a:lnTo>
                    <a:lnTo>
                      <a:pt x="10217" y="5978"/>
                    </a:lnTo>
                    <a:lnTo>
                      <a:pt x="10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0"/>
              <p:cNvSpPr/>
              <p:nvPr/>
            </p:nvSpPr>
            <p:spPr>
              <a:xfrm>
                <a:off x="1518456" y="3804060"/>
                <a:ext cx="360200" cy="83977"/>
              </a:xfrm>
              <a:custGeom>
                <a:avLst/>
                <a:gdLst/>
                <a:ahLst/>
                <a:cxnLst/>
                <a:rect l="l" t="t" r="r" b="b"/>
                <a:pathLst>
                  <a:path w="10217" h="2382" extrusionOk="0">
                    <a:moveTo>
                      <a:pt x="1810" y="905"/>
                    </a:moveTo>
                    <a:lnTo>
                      <a:pt x="1810" y="1501"/>
                    </a:lnTo>
                    <a:lnTo>
                      <a:pt x="1215" y="1501"/>
                    </a:lnTo>
                    <a:lnTo>
                      <a:pt x="1215" y="905"/>
                    </a:lnTo>
                    <a:close/>
                    <a:moveTo>
                      <a:pt x="3001" y="905"/>
                    </a:moveTo>
                    <a:lnTo>
                      <a:pt x="3001" y="1501"/>
                    </a:lnTo>
                    <a:lnTo>
                      <a:pt x="2406" y="1501"/>
                    </a:lnTo>
                    <a:lnTo>
                      <a:pt x="2406" y="905"/>
                    </a:lnTo>
                    <a:close/>
                    <a:moveTo>
                      <a:pt x="8978" y="905"/>
                    </a:moveTo>
                    <a:lnTo>
                      <a:pt x="8978" y="1501"/>
                    </a:lnTo>
                    <a:lnTo>
                      <a:pt x="6002" y="1501"/>
                    </a:lnTo>
                    <a:lnTo>
                      <a:pt x="6002" y="905"/>
                    </a:lnTo>
                    <a:close/>
                    <a:moveTo>
                      <a:pt x="0" y="0"/>
                    </a:moveTo>
                    <a:lnTo>
                      <a:pt x="0" y="2382"/>
                    </a:lnTo>
                    <a:lnTo>
                      <a:pt x="10217" y="2382"/>
                    </a:lnTo>
                    <a:lnTo>
                      <a:pt x="102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5" name="Google Shape;1135;p60"/>
          <p:cNvGrpSpPr/>
          <p:nvPr/>
        </p:nvGrpSpPr>
        <p:grpSpPr>
          <a:xfrm>
            <a:off x="720000" y="3453063"/>
            <a:ext cx="509700" cy="509700"/>
            <a:chOff x="645675" y="3453063"/>
            <a:chExt cx="509700" cy="509700"/>
          </a:xfrm>
        </p:grpSpPr>
        <p:sp>
          <p:nvSpPr>
            <p:cNvPr id="1136" name="Google Shape;1136;p60"/>
            <p:cNvSpPr/>
            <p:nvPr/>
          </p:nvSpPr>
          <p:spPr>
            <a:xfrm>
              <a:off x="645675" y="345306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 name="Google Shape;1137;p60"/>
            <p:cNvGrpSpPr/>
            <p:nvPr/>
          </p:nvGrpSpPr>
          <p:grpSpPr>
            <a:xfrm>
              <a:off x="773325" y="3528235"/>
              <a:ext cx="254400" cy="359354"/>
              <a:chOff x="773346" y="3550083"/>
              <a:chExt cx="254400" cy="359354"/>
            </a:xfrm>
          </p:grpSpPr>
          <p:sp>
            <p:nvSpPr>
              <p:cNvPr id="1138" name="Google Shape;1138;p60"/>
              <p:cNvSpPr/>
              <p:nvPr/>
            </p:nvSpPr>
            <p:spPr>
              <a:xfrm>
                <a:off x="869063" y="3718814"/>
                <a:ext cx="63001" cy="21047"/>
              </a:xfrm>
              <a:custGeom>
                <a:avLst/>
                <a:gdLst/>
                <a:ahLst/>
                <a:cxnLst/>
                <a:rect l="l" t="t" r="r" b="b"/>
                <a:pathLst>
                  <a:path w="1787" h="597" extrusionOk="0">
                    <a:moveTo>
                      <a:pt x="0" y="1"/>
                    </a:moveTo>
                    <a:lnTo>
                      <a:pt x="0" y="596"/>
                    </a:lnTo>
                    <a:lnTo>
                      <a:pt x="1786" y="596"/>
                    </a:lnTo>
                    <a:lnTo>
                      <a:pt x="17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0"/>
              <p:cNvSpPr/>
              <p:nvPr/>
            </p:nvSpPr>
            <p:spPr>
              <a:xfrm>
                <a:off x="869063" y="3634872"/>
                <a:ext cx="63001" cy="63001"/>
              </a:xfrm>
              <a:custGeom>
                <a:avLst/>
                <a:gdLst/>
                <a:ahLst/>
                <a:cxnLst/>
                <a:rect l="l" t="t" r="r" b="b"/>
                <a:pathLst>
                  <a:path w="1787" h="1787" extrusionOk="0">
                    <a:moveTo>
                      <a:pt x="595" y="0"/>
                    </a:moveTo>
                    <a:lnTo>
                      <a:pt x="595" y="286"/>
                    </a:lnTo>
                    <a:cubicBezTo>
                      <a:pt x="595" y="667"/>
                      <a:pt x="357" y="1000"/>
                      <a:pt x="0" y="1120"/>
                    </a:cubicBezTo>
                    <a:lnTo>
                      <a:pt x="0" y="1786"/>
                    </a:lnTo>
                    <a:lnTo>
                      <a:pt x="1786" y="1786"/>
                    </a:lnTo>
                    <a:lnTo>
                      <a:pt x="1786" y="1120"/>
                    </a:lnTo>
                    <a:cubicBezTo>
                      <a:pt x="1429" y="1000"/>
                      <a:pt x="1191" y="667"/>
                      <a:pt x="1191" y="286"/>
                    </a:cubicBezTo>
                    <a:lnTo>
                      <a:pt x="1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0"/>
              <p:cNvSpPr/>
              <p:nvPr/>
            </p:nvSpPr>
            <p:spPr>
              <a:xfrm>
                <a:off x="773346" y="3550083"/>
                <a:ext cx="254400" cy="359354"/>
              </a:xfrm>
              <a:custGeom>
                <a:avLst/>
                <a:gdLst/>
                <a:ahLst/>
                <a:cxnLst/>
                <a:rect l="l" t="t" r="r" b="b"/>
                <a:pathLst>
                  <a:path w="7216" h="10193" extrusionOk="0">
                    <a:moveTo>
                      <a:pt x="5096" y="1810"/>
                    </a:moveTo>
                    <a:lnTo>
                      <a:pt x="5096" y="2405"/>
                    </a:lnTo>
                    <a:lnTo>
                      <a:pt x="4501" y="2405"/>
                    </a:lnTo>
                    <a:lnTo>
                      <a:pt x="4501" y="2691"/>
                    </a:lnTo>
                    <a:cubicBezTo>
                      <a:pt x="4501" y="2882"/>
                      <a:pt x="4644" y="3001"/>
                      <a:pt x="4787" y="3001"/>
                    </a:cubicBezTo>
                    <a:lnTo>
                      <a:pt x="5096" y="3001"/>
                    </a:lnTo>
                    <a:lnTo>
                      <a:pt x="5096" y="5977"/>
                    </a:lnTo>
                    <a:lnTo>
                      <a:pt x="2120" y="5977"/>
                    </a:lnTo>
                    <a:lnTo>
                      <a:pt x="2120" y="3001"/>
                    </a:lnTo>
                    <a:lnTo>
                      <a:pt x="2405" y="3001"/>
                    </a:lnTo>
                    <a:cubicBezTo>
                      <a:pt x="2596" y="3001"/>
                      <a:pt x="2715" y="2834"/>
                      <a:pt x="2715" y="2691"/>
                    </a:cubicBezTo>
                    <a:lnTo>
                      <a:pt x="2715" y="2405"/>
                    </a:lnTo>
                    <a:lnTo>
                      <a:pt x="2120" y="2405"/>
                    </a:lnTo>
                    <a:lnTo>
                      <a:pt x="2120" y="1810"/>
                    </a:lnTo>
                    <a:close/>
                    <a:moveTo>
                      <a:pt x="3596" y="0"/>
                    </a:moveTo>
                    <a:cubicBezTo>
                      <a:pt x="1620" y="0"/>
                      <a:pt x="0" y="1643"/>
                      <a:pt x="0" y="3620"/>
                    </a:cubicBezTo>
                    <a:cubicBezTo>
                      <a:pt x="0" y="5525"/>
                      <a:pt x="3215" y="9716"/>
                      <a:pt x="3358" y="9907"/>
                    </a:cubicBezTo>
                    <a:lnTo>
                      <a:pt x="3596" y="10193"/>
                    </a:lnTo>
                    <a:lnTo>
                      <a:pt x="3834" y="9907"/>
                    </a:lnTo>
                    <a:cubicBezTo>
                      <a:pt x="4001" y="9716"/>
                      <a:pt x="7216" y="5501"/>
                      <a:pt x="7216" y="3620"/>
                    </a:cubicBezTo>
                    <a:cubicBezTo>
                      <a:pt x="7216" y="1643"/>
                      <a:pt x="5597" y="0"/>
                      <a:pt x="3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1" name="Google Shape;1141;p60"/>
          <p:cNvGrpSpPr/>
          <p:nvPr/>
        </p:nvGrpSpPr>
        <p:grpSpPr>
          <a:xfrm>
            <a:off x="7919200" y="2847213"/>
            <a:ext cx="509700" cy="509700"/>
            <a:chOff x="7892250" y="2847213"/>
            <a:chExt cx="509700" cy="509700"/>
          </a:xfrm>
        </p:grpSpPr>
        <p:sp>
          <p:nvSpPr>
            <p:cNvPr id="1142" name="Google Shape;1142;p60"/>
            <p:cNvSpPr/>
            <p:nvPr/>
          </p:nvSpPr>
          <p:spPr>
            <a:xfrm>
              <a:off x="7892250" y="28472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 name="Google Shape;1143;p60"/>
            <p:cNvGrpSpPr/>
            <p:nvPr/>
          </p:nvGrpSpPr>
          <p:grpSpPr>
            <a:xfrm>
              <a:off x="7989228" y="2921962"/>
              <a:ext cx="315744" cy="360200"/>
              <a:chOff x="8039031" y="2922390"/>
              <a:chExt cx="315744" cy="360200"/>
            </a:xfrm>
          </p:grpSpPr>
          <p:sp>
            <p:nvSpPr>
              <p:cNvPr id="1144" name="Google Shape;1144;p60"/>
              <p:cNvSpPr/>
              <p:nvPr/>
            </p:nvSpPr>
            <p:spPr>
              <a:xfrm>
                <a:off x="8228773" y="2986202"/>
                <a:ext cx="63036" cy="63001"/>
              </a:xfrm>
              <a:custGeom>
                <a:avLst/>
                <a:gdLst/>
                <a:ahLst/>
                <a:cxnLst/>
                <a:rect l="l" t="t" r="r" b="b"/>
                <a:pathLst>
                  <a:path w="1788" h="1787" extrusionOk="0">
                    <a:moveTo>
                      <a:pt x="906" y="0"/>
                    </a:moveTo>
                    <a:cubicBezTo>
                      <a:pt x="406" y="0"/>
                      <a:pt x="1" y="381"/>
                      <a:pt x="1" y="905"/>
                    </a:cubicBezTo>
                    <a:cubicBezTo>
                      <a:pt x="1" y="1405"/>
                      <a:pt x="406" y="1786"/>
                      <a:pt x="906" y="1786"/>
                    </a:cubicBezTo>
                    <a:cubicBezTo>
                      <a:pt x="1406" y="1786"/>
                      <a:pt x="1787" y="1405"/>
                      <a:pt x="1787" y="905"/>
                    </a:cubicBezTo>
                    <a:cubicBezTo>
                      <a:pt x="1787" y="429"/>
                      <a:pt x="1406" y="0"/>
                      <a:pt x="9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0"/>
              <p:cNvSpPr/>
              <p:nvPr/>
            </p:nvSpPr>
            <p:spPr>
              <a:xfrm>
                <a:off x="8165808" y="3028966"/>
                <a:ext cx="63001" cy="63036"/>
              </a:xfrm>
              <a:custGeom>
                <a:avLst/>
                <a:gdLst/>
                <a:ahLst/>
                <a:cxnLst/>
                <a:rect l="l" t="t" r="r" b="b"/>
                <a:pathLst>
                  <a:path w="1787" h="1788" extrusionOk="0">
                    <a:moveTo>
                      <a:pt x="944" y="1"/>
                    </a:moveTo>
                    <a:cubicBezTo>
                      <a:pt x="931" y="1"/>
                      <a:pt x="918" y="1"/>
                      <a:pt x="906" y="2"/>
                    </a:cubicBezTo>
                    <a:cubicBezTo>
                      <a:pt x="406" y="2"/>
                      <a:pt x="1" y="407"/>
                      <a:pt x="1" y="907"/>
                    </a:cubicBezTo>
                    <a:cubicBezTo>
                      <a:pt x="1" y="1407"/>
                      <a:pt x="406" y="1788"/>
                      <a:pt x="906" y="1788"/>
                    </a:cubicBezTo>
                    <a:cubicBezTo>
                      <a:pt x="1406" y="1788"/>
                      <a:pt x="1787" y="1407"/>
                      <a:pt x="1787" y="907"/>
                    </a:cubicBezTo>
                    <a:cubicBezTo>
                      <a:pt x="1787" y="420"/>
                      <a:pt x="1403" y="1"/>
                      <a:pt x="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0"/>
              <p:cNvSpPr/>
              <p:nvPr/>
            </p:nvSpPr>
            <p:spPr>
              <a:xfrm>
                <a:off x="8291774" y="3028966"/>
                <a:ext cx="63001" cy="63036"/>
              </a:xfrm>
              <a:custGeom>
                <a:avLst/>
                <a:gdLst/>
                <a:ahLst/>
                <a:cxnLst/>
                <a:rect l="l" t="t" r="r" b="b"/>
                <a:pathLst>
                  <a:path w="1787" h="1788" extrusionOk="0">
                    <a:moveTo>
                      <a:pt x="945" y="1"/>
                    </a:moveTo>
                    <a:cubicBezTo>
                      <a:pt x="932" y="1"/>
                      <a:pt x="918" y="1"/>
                      <a:pt x="905" y="2"/>
                    </a:cubicBezTo>
                    <a:cubicBezTo>
                      <a:pt x="405" y="2"/>
                      <a:pt x="0" y="407"/>
                      <a:pt x="0" y="907"/>
                    </a:cubicBezTo>
                    <a:cubicBezTo>
                      <a:pt x="0" y="1407"/>
                      <a:pt x="405" y="1788"/>
                      <a:pt x="905" y="1788"/>
                    </a:cubicBezTo>
                    <a:cubicBezTo>
                      <a:pt x="1405" y="1788"/>
                      <a:pt x="1786" y="1407"/>
                      <a:pt x="1786" y="907"/>
                    </a:cubicBezTo>
                    <a:cubicBezTo>
                      <a:pt x="1786" y="420"/>
                      <a:pt x="1425" y="1"/>
                      <a:pt x="9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0"/>
              <p:cNvSpPr/>
              <p:nvPr/>
            </p:nvSpPr>
            <p:spPr>
              <a:xfrm>
                <a:off x="8185974" y="3091967"/>
                <a:ext cx="146943" cy="99877"/>
              </a:xfrm>
              <a:custGeom>
                <a:avLst/>
                <a:gdLst/>
                <a:ahLst/>
                <a:cxnLst/>
                <a:rect l="l" t="t" r="r" b="b"/>
                <a:pathLst>
                  <a:path w="4168" h="2833" extrusionOk="0">
                    <a:moveTo>
                      <a:pt x="2096" y="1"/>
                    </a:moveTo>
                    <a:cubicBezTo>
                      <a:pt x="953" y="1"/>
                      <a:pt x="0" y="954"/>
                      <a:pt x="0" y="2097"/>
                    </a:cubicBezTo>
                    <a:cubicBezTo>
                      <a:pt x="24" y="2311"/>
                      <a:pt x="72" y="2597"/>
                      <a:pt x="262" y="2740"/>
                    </a:cubicBezTo>
                    <a:cubicBezTo>
                      <a:pt x="363" y="2807"/>
                      <a:pt x="464" y="2832"/>
                      <a:pt x="566" y="2832"/>
                    </a:cubicBezTo>
                    <a:cubicBezTo>
                      <a:pt x="755" y="2832"/>
                      <a:pt x="951" y="2745"/>
                      <a:pt x="1167" y="2668"/>
                    </a:cubicBezTo>
                    <a:cubicBezTo>
                      <a:pt x="1429" y="2549"/>
                      <a:pt x="1763" y="2382"/>
                      <a:pt x="2096" y="2382"/>
                    </a:cubicBezTo>
                    <a:cubicBezTo>
                      <a:pt x="2406" y="2382"/>
                      <a:pt x="2739" y="2549"/>
                      <a:pt x="3001" y="2668"/>
                    </a:cubicBezTo>
                    <a:cubicBezTo>
                      <a:pt x="3202" y="2745"/>
                      <a:pt x="3412" y="2832"/>
                      <a:pt x="3607" y="2832"/>
                    </a:cubicBezTo>
                    <a:cubicBezTo>
                      <a:pt x="3713" y="2832"/>
                      <a:pt x="3814" y="2807"/>
                      <a:pt x="3906" y="2740"/>
                    </a:cubicBezTo>
                    <a:cubicBezTo>
                      <a:pt x="4144" y="2597"/>
                      <a:pt x="4168" y="2311"/>
                      <a:pt x="4168" y="2097"/>
                    </a:cubicBezTo>
                    <a:cubicBezTo>
                      <a:pt x="4168" y="930"/>
                      <a:pt x="3215" y="1"/>
                      <a:pt x="2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0"/>
              <p:cNvSpPr/>
              <p:nvPr/>
            </p:nvSpPr>
            <p:spPr>
              <a:xfrm>
                <a:off x="8059197" y="2922390"/>
                <a:ext cx="83977" cy="255281"/>
              </a:xfrm>
              <a:custGeom>
                <a:avLst/>
                <a:gdLst/>
                <a:ahLst/>
                <a:cxnLst/>
                <a:rect l="l" t="t" r="r" b="b"/>
                <a:pathLst>
                  <a:path w="2382" h="7241" extrusionOk="0">
                    <a:moveTo>
                      <a:pt x="929" y="0"/>
                    </a:moveTo>
                    <a:lnTo>
                      <a:pt x="929" y="2168"/>
                    </a:lnTo>
                    <a:cubicBezTo>
                      <a:pt x="929" y="2406"/>
                      <a:pt x="810" y="2620"/>
                      <a:pt x="596" y="2763"/>
                    </a:cubicBezTo>
                    <a:cubicBezTo>
                      <a:pt x="239" y="3001"/>
                      <a:pt x="0" y="3430"/>
                      <a:pt x="0" y="3858"/>
                    </a:cubicBezTo>
                    <a:lnTo>
                      <a:pt x="0" y="7240"/>
                    </a:lnTo>
                    <a:lnTo>
                      <a:pt x="2382" y="7240"/>
                    </a:lnTo>
                    <a:lnTo>
                      <a:pt x="2382" y="3858"/>
                    </a:lnTo>
                    <a:cubicBezTo>
                      <a:pt x="2382" y="3430"/>
                      <a:pt x="2168" y="3025"/>
                      <a:pt x="1787" y="2763"/>
                    </a:cubicBezTo>
                    <a:cubicBezTo>
                      <a:pt x="1572" y="2644"/>
                      <a:pt x="1453" y="2406"/>
                      <a:pt x="1453" y="2168"/>
                    </a:cubicBezTo>
                    <a:lnTo>
                      <a:pt x="14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0"/>
              <p:cNvSpPr/>
              <p:nvPr/>
            </p:nvSpPr>
            <p:spPr>
              <a:xfrm>
                <a:off x="8039031" y="3196921"/>
                <a:ext cx="126812" cy="85670"/>
              </a:xfrm>
              <a:custGeom>
                <a:avLst/>
                <a:gdLst/>
                <a:ahLst/>
                <a:cxnLst/>
                <a:rect l="l" t="t" r="r" b="b"/>
                <a:pathLst>
                  <a:path w="3597" h="2430" extrusionOk="0">
                    <a:moveTo>
                      <a:pt x="1" y="1"/>
                    </a:moveTo>
                    <a:lnTo>
                      <a:pt x="1" y="596"/>
                    </a:lnTo>
                    <a:lnTo>
                      <a:pt x="1501" y="596"/>
                    </a:lnTo>
                    <a:lnTo>
                      <a:pt x="1501" y="1834"/>
                    </a:lnTo>
                    <a:lnTo>
                      <a:pt x="596" y="1834"/>
                    </a:lnTo>
                    <a:lnTo>
                      <a:pt x="596" y="2430"/>
                    </a:lnTo>
                    <a:lnTo>
                      <a:pt x="2978" y="2430"/>
                    </a:lnTo>
                    <a:lnTo>
                      <a:pt x="2978" y="1834"/>
                    </a:lnTo>
                    <a:lnTo>
                      <a:pt x="2097" y="1834"/>
                    </a:lnTo>
                    <a:lnTo>
                      <a:pt x="2097" y="596"/>
                    </a:lnTo>
                    <a:lnTo>
                      <a:pt x="3597" y="596"/>
                    </a:lnTo>
                    <a:lnTo>
                      <a:pt x="35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0" name="Google Shape;1150;p60"/>
          <p:cNvGrpSpPr/>
          <p:nvPr/>
        </p:nvGrpSpPr>
        <p:grpSpPr>
          <a:xfrm>
            <a:off x="7119289" y="2847213"/>
            <a:ext cx="509700" cy="509700"/>
            <a:chOff x="7087075" y="2847213"/>
            <a:chExt cx="509700" cy="509700"/>
          </a:xfrm>
        </p:grpSpPr>
        <p:sp>
          <p:nvSpPr>
            <p:cNvPr id="1151" name="Google Shape;1151;p60"/>
            <p:cNvSpPr/>
            <p:nvPr/>
          </p:nvSpPr>
          <p:spPr>
            <a:xfrm>
              <a:off x="7087075" y="28472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 name="Google Shape;1152;p60"/>
            <p:cNvGrpSpPr/>
            <p:nvPr/>
          </p:nvGrpSpPr>
          <p:grpSpPr>
            <a:xfrm>
              <a:off x="7162230" y="2921962"/>
              <a:ext cx="359389" cy="360200"/>
              <a:chOff x="7197357" y="2922390"/>
              <a:chExt cx="359389" cy="360200"/>
            </a:xfrm>
          </p:grpSpPr>
          <p:sp>
            <p:nvSpPr>
              <p:cNvPr id="1153" name="Google Shape;1153;p60"/>
              <p:cNvSpPr/>
              <p:nvPr/>
            </p:nvSpPr>
            <p:spPr>
              <a:xfrm>
                <a:off x="7261169" y="2922390"/>
                <a:ext cx="230920" cy="200671"/>
              </a:xfrm>
              <a:custGeom>
                <a:avLst/>
                <a:gdLst/>
                <a:ahLst/>
                <a:cxnLst/>
                <a:rect l="l" t="t" r="r" b="b"/>
                <a:pathLst>
                  <a:path w="6550" h="5692" extrusionOk="0">
                    <a:moveTo>
                      <a:pt x="3573" y="1810"/>
                    </a:moveTo>
                    <a:lnTo>
                      <a:pt x="3573" y="2405"/>
                    </a:lnTo>
                    <a:lnTo>
                      <a:pt x="4168" y="2405"/>
                    </a:lnTo>
                    <a:lnTo>
                      <a:pt x="4168" y="3001"/>
                    </a:lnTo>
                    <a:lnTo>
                      <a:pt x="3573" y="3001"/>
                    </a:lnTo>
                    <a:lnTo>
                      <a:pt x="3573" y="3596"/>
                    </a:lnTo>
                    <a:lnTo>
                      <a:pt x="2977" y="3596"/>
                    </a:lnTo>
                    <a:lnTo>
                      <a:pt x="2977" y="3001"/>
                    </a:lnTo>
                    <a:lnTo>
                      <a:pt x="2382" y="3001"/>
                    </a:lnTo>
                    <a:lnTo>
                      <a:pt x="2382" y="2405"/>
                    </a:lnTo>
                    <a:lnTo>
                      <a:pt x="2977" y="2405"/>
                    </a:lnTo>
                    <a:lnTo>
                      <a:pt x="2977" y="1810"/>
                    </a:lnTo>
                    <a:close/>
                    <a:moveTo>
                      <a:pt x="2072" y="0"/>
                    </a:moveTo>
                    <a:cubicBezTo>
                      <a:pt x="929" y="0"/>
                      <a:pt x="1" y="953"/>
                      <a:pt x="1" y="2120"/>
                    </a:cubicBezTo>
                    <a:cubicBezTo>
                      <a:pt x="1" y="3287"/>
                      <a:pt x="858" y="3882"/>
                      <a:pt x="1834" y="4549"/>
                    </a:cubicBezTo>
                    <a:cubicBezTo>
                      <a:pt x="2263" y="4858"/>
                      <a:pt x="2668" y="5144"/>
                      <a:pt x="3096" y="5501"/>
                    </a:cubicBezTo>
                    <a:lnTo>
                      <a:pt x="3311" y="5692"/>
                    </a:lnTo>
                    <a:lnTo>
                      <a:pt x="3501" y="5501"/>
                    </a:lnTo>
                    <a:cubicBezTo>
                      <a:pt x="3978" y="5096"/>
                      <a:pt x="4454" y="4763"/>
                      <a:pt x="4859" y="4477"/>
                    </a:cubicBezTo>
                    <a:cubicBezTo>
                      <a:pt x="5764" y="3787"/>
                      <a:pt x="6550" y="3263"/>
                      <a:pt x="6550" y="2120"/>
                    </a:cubicBezTo>
                    <a:cubicBezTo>
                      <a:pt x="6550" y="953"/>
                      <a:pt x="5597" y="0"/>
                      <a:pt x="4454" y="0"/>
                    </a:cubicBezTo>
                    <a:cubicBezTo>
                      <a:pt x="4025" y="0"/>
                      <a:pt x="3597" y="191"/>
                      <a:pt x="3263" y="548"/>
                    </a:cubicBezTo>
                    <a:cubicBezTo>
                      <a:pt x="2954" y="191"/>
                      <a:pt x="2525" y="0"/>
                      <a:pt x="2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0"/>
              <p:cNvSpPr/>
              <p:nvPr/>
            </p:nvSpPr>
            <p:spPr>
              <a:xfrm>
                <a:off x="7387946" y="3018918"/>
                <a:ext cx="168801" cy="263672"/>
              </a:xfrm>
              <a:custGeom>
                <a:avLst/>
                <a:gdLst/>
                <a:ahLst/>
                <a:cxnLst/>
                <a:rect l="l" t="t" r="r" b="b"/>
                <a:pathLst>
                  <a:path w="4788" h="7479" extrusionOk="0">
                    <a:moveTo>
                      <a:pt x="4406" y="1"/>
                    </a:moveTo>
                    <a:cubicBezTo>
                      <a:pt x="3787" y="1"/>
                      <a:pt x="3644" y="2835"/>
                      <a:pt x="3644" y="2906"/>
                    </a:cubicBezTo>
                    <a:cubicBezTo>
                      <a:pt x="3573" y="3311"/>
                      <a:pt x="3287" y="3930"/>
                      <a:pt x="2811" y="4287"/>
                    </a:cubicBezTo>
                    <a:lnTo>
                      <a:pt x="1501" y="5240"/>
                    </a:lnTo>
                    <a:lnTo>
                      <a:pt x="1144" y="4764"/>
                    </a:lnTo>
                    <a:lnTo>
                      <a:pt x="2453" y="3811"/>
                    </a:lnTo>
                    <a:cubicBezTo>
                      <a:pt x="2954" y="3430"/>
                      <a:pt x="3192" y="2763"/>
                      <a:pt x="2572" y="2763"/>
                    </a:cubicBezTo>
                    <a:cubicBezTo>
                      <a:pt x="2001" y="2763"/>
                      <a:pt x="929" y="3430"/>
                      <a:pt x="596" y="3692"/>
                    </a:cubicBezTo>
                    <a:cubicBezTo>
                      <a:pt x="215" y="4025"/>
                      <a:pt x="1" y="4478"/>
                      <a:pt x="1" y="4978"/>
                    </a:cubicBezTo>
                    <a:lnTo>
                      <a:pt x="1" y="7479"/>
                    </a:lnTo>
                    <a:lnTo>
                      <a:pt x="1787" y="7479"/>
                    </a:lnTo>
                    <a:cubicBezTo>
                      <a:pt x="1787" y="7193"/>
                      <a:pt x="1930" y="6883"/>
                      <a:pt x="2168" y="6597"/>
                    </a:cubicBezTo>
                    <a:cubicBezTo>
                      <a:pt x="2406" y="6264"/>
                      <a:pt x="2763" y="5931"/>
                      <a:pt x="3144" y="5573"/>
                    </a:cubicBezTo>
                    <a:cubicBezTo>
                      <a:pt x="3858" y="4930"/>
                      <a:pt x="4573" y="4240"/>
                      <a:pt x="4716" y="3525"/>
                    </a:cubicBezTo>
                    <a:cubicBezTo>
                      <a:pt x="4763" y="3049"/>
                      <a:pt x="4787" y="2239"/>
                      <a:pt x="4787" y="1549"/>
                    </a:cubicBezTo>
                    <a:cubicBezTo>
                      <a:pt x="4763" y="763"/>
                      <a:pt x="4716" y="48"/>
                      <a:pt x="4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0"/>
              <p:cNvSpPr/>
              <p:nvPr/>
            </p:nvSpPr>
            <p:spPr>
              <a:xfrm>
                <a:off x="7197357" y="3018918"/>
                <a:ext cx="168801" cy="263672"/>
              </a:xfrm>
              <a:custGeom>
                <a:avLst/>
                <a:gdLst/>
                <a:ahLst/>
                <a:cxnLst/>
                <a:rect l="l" t="t" r="r" b="b"/>
                <a:pathLst>
                  <a:path w="4788" h="7479" extrusionOk="0">
                    <a:moveTo>
                      <a:pt x="358" y="1"/>
                    </a:moveTo>
                    <a:cubicBezTo>
                      <a:pt x="24" y="48"/>
                      <a:pt x="1" y="1025"/>
                      <a:pt x="1" y="1954"/>
                    </a:cubicBezTo>
                    <a:cubicBezTo>
                      <a:pt x="1" y="2620"/>
                      <a:pt x="48" y="3287"/>
                      <a:pt x="72" y="3525"/>
                    </a:cubicBezTo>
                    <a:cubicBezTo>
                      <a:pt x="167" y="4216"/>
                      <a:pt x="906" y="4883"/>
                      <a:pt x="1620" y="5573"/>
                    </a:cubicBezTo>
                    <a:cubicBezTo>
                      <a:pt x="1977" y="5907"/>
                      <a:pt x="2382" y="6264"/>
                      <a:pt x="2596" y="6597"/>
                    </a:cubicBezTo>
                    <a:cubicBezTo>
                      <a:pt x="2835" y="6883"/>
                      <a:pt x="3001" y="7217"/>
                      <a:pt x="3001" y="7479"/>
                    </a:cubicBezTo>
                    <a:lnTo>
                      <a:pt x="4787" y="7479"/>
                    </a:lnTo>
                    <a:lnTo>
                      <a:pt x="4787" y="5002"/>
                    </a:lnTo>
                    <a:cubicBezTo>
                      <a:pt x="4764" y="4478"/>
                      <a:pt x="4525" y="3978"/>
                      <a:pt x="4097" y="3644"/>
                    </a:cubicBezTo>
                    <a:cubicBezTo>
                      <a:pt x="3263" y="3073"/>
                      <a:pt x="2620" y="2787"/>
                      <a:pt x="2192" y="2787"/>
                    </a:cubicBezTo>
                    <a:cubicBezTo>
                      <a:pt x="1549" y="2787"/>
                      <a:pt x="1787" y="3430"/>
                      <a:pt x="2311" y="3811"/>
                    </a:cubicBezTo>
                    <a:lnTo>
                      <a:pt x="3620" y="4764"/>
                    </a:lnTo>
                    <a:lnTo>
                      <a:pt x="3263" y="5240"/>
                    </a:lnTo>
                    <a:lnTo>
                      <a:pt x="1953" y="4287"/>
                    </a:lnTo>
                    <a:cubicBezTo>
                      <a:pt x="1453" y="3930"/>
                      <a:pt x="1191" y="3311"/>
                      <a:pt x="1120" y="2906"/>
                    </a:cubicBezTo>
                    <a:cubicBezTo>
                      <a:pt x="1120" y="2835"/>
                      <a:pt x="953" y="1"/>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6" name="Google Shape;1156;p60"/>
          <p:cNvGrpSpPr/>
          <p:nvPr/>
        </p:nvGrpSpPr>
        <p:grpSpPr>
          <a:xfrm>
            <a:off x="6319378" y="2847213"/>
            <a:ext cx="509700" cy="509700"/>
            <a:chOff x="6281900" y="2847213"/>
            <a:chExt cx="509700" cy="509700"/>
          </a:xfrm>
        </p:grpSpPr>
        <p:sp>
          <p:nvSpPr>
            <p:cNvPr id="1157" name="Google Shape;1157;p60"/>
            <p:cNvSpPr/>
            <p:nvPr/>
          </p:nvSpPr>
          <p:spPr>
            <a:xfrm>
              <a:off x="6281900" y="28472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 name="Google Shape;1158;p60"/>
            <p:cNvGrpSpPr/>
            <p:nvPr/>
          </p:nvGrpSpPr>
          <p:grpSpPr>
            <a:xfrm>
              <a:off x="6399044" y="2921539"/>
              <a:ext cx="275412" cy="361046"/>
              <a:chOff x="6419072" y="2921967"/>
              <a:chExt cx="275412" cy="361046"/>
            </a:xfrm>
          </p:grpSpPr>
          <p:sp>
            <p:nvSpPr>
              <p:cNvPr id="1159" name="Google Shape;1159;p60"/>
              <p:cNvSpPr/>
              <p:nvPr/>
            </p:nvSpPr>
            <p:spPr>
              <a:xfrm>
                <a:off x="6610506" y="3154509"/>
                <a:ext cx="83977" cy="63001"/>
              </a:xfrm>
              <a:custGeom>
                <a:avLst/>
                <a:gdLst/>
                <a:ahLst/>
                <a:cxnLst/>
                <a:rect l="l" t="t" r="r" b="b"/>
                <a:pathLst>
                  <a:path w="2382" h="1787" extrusionOk="0">
                    <a:moveTo>
                      <a:pt x="0" y="1"/>
                    </a:moveTo>
                    <a:lnTo>
                      <a:pt x="0" y="596"/>
                    </a:lnTo>
                    <a:lnTo>
                      <a:pt x="596" y="596"/>
                    </a:lnTo>
                    <a:lnTo>
                      <a:pt x="596" y="906"/>
                    </a:lnTo>
                    <a:cubicBezTo>
                      <a:pt x="596" y="1072"/>
                      <a:pt x="453" y="1192"/>
                      <a:pt x="310" y="1192"/>
                    </a:cubicBezTo>
                    <a:lnTo>
                      <a:pt x="0" y="1192"/>
                    </a:lnTo>
                    <a:lnTo>
                      <a:pt x="0" y="1787"/>
                    </a:lnTo>
                    <a:lnTo>
                      <a:pt x="2382" y="1787"/>
                    </a:lnTo>
                    <a:lnTo>
                      <a:pt x="2382" y="1192"/>
                    </a:lnTo>
                    <a:lnTo>
                      <a:pt x="2096" y="1192"/>
                    </a:lnTo>
                    <a:cubicBezTo>
                      <a:pt x="1905" y="1192"/>
                      <a:pt x="1786" y="1049"/>
                      <a:pt x="1786" y="906"/>
                    </a:cubicBezTo>
                    <a:lnTo>
                      <a:pt x="1786" y="596"/>
                    </a:lnTo>
                    <a:lnTo>
                      <a:pt x="2382" y="596"/>
                    </a:lnTo>
                    <a:lnTo>
                      <a:pt x="23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0"/>
              <p:cNvSpPr/>
              <p:nvPr/>
            </p:nvSpPr>
            <p:spPr>
              <a:xfrm>
                <a:off x="6609660" y="3239332"/>
                <a:ext cx="83977" cy="43681"/>
              </a:xfrm>
              <a:custGeom>
                <a:avLst/>
                <a:gdLst/>
                <a:ahLst/>
                <a:cxnLst/>
                <a:rect l="l" t="t" r="r" b="b"/>
                <a:pathLst>
                  <a:path w="2382" h="1239" extrusionOk="0">
                    <a:moveTo>
                      <a:pt x="1" y="0"/>
                    </a:moveTo>
                    <a:lnTo>
                      <a:pt x="1" y="1238"/>
                    </a:lnTo>
                    <a:lnTo>
                      <a:pt x="2382" y="1238"/>
                    </a:lnTo>
                    <a:lnTo>
                      <a:pt x="23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0"/>
              <p:cNvSpPr/>
              <p:nvPr/>
            </p:nvSpPr>
            <p:spPr>
              <a:xfrm>
                <a:off x="6419072" y="2921967"/>
                <a:ext cx="232612" cy="338377"/>
              </a:xfrm>
              <a:custGeom>
                <a:avLst/>
                <a:gdLst/>
                <a:ahLst/>
                <a:cxnLst/>
                <a:rect l="l" t="t" r="r" b="b"/>
                <a:pathLst>
                  <a:path w="6598" h="9598" extrusionOk="0">
                    <a:moveTo>
                      <a:pt x="5407" y="2429"/>
                    </a:moveTo>
                    <a:lnTo>
                      <a:pt x="5407" y="3025"/>
                    </a:lnTo>
                    <a:lnTo>
                      <a:pt x="3025" y="3025"/>
                    </a:lnTo>
                    <a:lnTo>
                      <a:pt x="3025" y="2429"/>
                    </a:lnTo>
                    <a:close/>
                    <a:moveTo>
                      <a:pt x="2501" y="1620"/>
                    </a:moveTo>
                    <a:lnTo>
                      <a:pt x="2930" y="2048"/>
                    </a:lnTo>
                    <a:lnTo>
                      <a:pt x="1834" y="3144"/>
                    </a:lnTo>
                    <a:lnTo>
                      <a:pt x="1168" y="2501"/>
                    </a:lnTo>
                    <a:lnTo>
                      <a:pt x="1596" y="2072"/>
                    </a:lnTo>
                    <a:lnTo>
                      <a:pt x="1834" y="2310"/>
                    </a:lnTo>
                    <a:lnTo>
                      <a:pt x="2501" y="1620"/>
                    </a:lnTo>
                    <a:close/>
                    <a:moveTo>
                      <a:pt x="5407" y="4215"/>
                    </a:moveTo>
                    <a:lnTo>
                      <a:pt x="5407" y="4811"/>
                    </a:lnTo>
                    <a:lnTo>
                      <a:pt x="3025" y="4811"/>
                    </a:lnTo>
                    <a:lnTo>
                      <a:pt x="3025" y="4215"/>
                    </a:lnTo>
                    <a:close/>
                    <a:moveTo>
                      <a:pt x="2501" y="3406"/>
                    </a:moveTo>
                    <a:lnTo>
                      <a:pt x="2930" y="3834"/>
                    </a:lnTo>
                    <a:lnTo>
                      <a:pt x="1834" y="4930"/>
                    </a:lnTo>
                    <a:lnTo>
                      <a:pt x="1168" y="4287"/>
                    </a:lnTo>
                    <a:lnTo>
                      <a:pt x="1596" y="3858"/>
                    </a:lnTo>
                    <a:lnTo>
                      <a:pt x="1834" y="4096"/>
                    </a:lnTo>
                    <a:lnTo>
                      <a:pt x="2501" y="3406"/>
                    </a:lnTo>
                    <a:close/>
                    <a:moveTo>
                      <a:pt x="4216" y="6001"/>
                    </a:moveTo>
                    <a:lnTo>
                      <a:pt x="4216" y="6597"/>
                    </a:lnTo>
                    <a:lnTo>
                      <a:pt x="3025" y="6597"/>
                    </a:lnTo>
                    <a:lnTo>
                      <a:pt x="3025" y="6001"/>
                    </a:lnTo>
                    <a:close/>
                    <a:moveTo>
                      <a:pt x="2501" y="5192"/>
                    </a:moveTo>
                    <a:lnTo>
                      <a:pt x="2930" y="5620"/>
                    </a:lnTo>
                    <a:lnTo>
                      <a:pt x="1834" y="6716"/>
                    </a:lnTo>
                    <a:lnTo>
                      <a:pt x="1168" y="6073"/>
                    </a:lnTo>
                    <a:lnTo>
                      <a:pt x="1596" y="5644"/>
                    </a:lnTo>
                    <a:lnTo>
                      <a:pt x="1834" y="5882"/>
                    </a:lnTo>
                    <a:lnTo>
                      <a:pt x="2501" y="5192"/>
                    </a:lnTo>
                    <a:close/>
                    <a:moveTo>
                      <a:pt x="1" y="0"/>
                    </a:moveTo>
                    <a:lnTo>
                      <a:pt x="1" y="9597"/>
                    </a:lnTo>
                    <a:lnTo>
                      <a:pt x="4811" y="9597"/>
                    </a:lnTo>
                    <a:lnTo>
                      <a:pt x="4811" y="6001"/>
                    </a:lnTo>
                    <a:lnTo>
                      <a:pt x="6597" y="6001"/>
                    </a:lnTo>
                    <a:lnTo>
                      <a:pt x="65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2" name="Google Shape;1162;p60"/>
          <p:cNvGrpSpPr/>
          <p:nvPr/>
        </p:nvGrpSpPr>
        <p:grpSpPr>
          <a:xfrm>
            <a:off x="5519467" y="2847213"/>
            <a:ext cx="509700" cy="509700"/>
            <a:chOff x="5476725" y="2847213"/>
            <a:chExt cx="509700" cy="509700"/>
          </a:xfrm>
        </p:grpSpPr>
        <p:sp>
          <p:nvSpPr>
            <p:cNvPr id="1163" name="Google Shape;1163;p60"/>
            <p:cNvSpPr/>
            <p:nvPr/>
          </p:nvSpPr>
          <p:spPr>
            <a:xfrm>
              <a:off x="5476725" y="28472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 name="Google Shape;1164;p60"/>
            <p:cNvGrpSpPr/>
            <p:nvPr/>
          </p:nvGrpSpPr>
          <p:grpSpPr>
            <a:xfrm>
              <a:off x="5551052" y="2965203"/>
              <a:ext cx="361046" cy="273720"/>
              <a:chOff x="5555575" y="2965630"/>
              <a:chExt cx="361046" cy="273720"/>
            </a:xfrm>
          </p:grpSpPr>
          <p:sp>
            <p:nvSpPr>
              <p:cNvPr id="1165" name="Google Shape;1165;p60"/>
              <p:cNvSpPr/>
              <p:nvPr/>
            </p:nvSpPr>
            <p:spPr>
              <a:xfrm>
                <a:off x="5681506" y="3070584"/>
                <a:ext cx="104989" cy="41989"/>
              </a:xfrm>
              <a:custGeom>
                <a:avLst/>
                <a:gdLst/>
                <a:ahLst/>
                <a:cxnLst/>
                <a:rect l="l" t="t" r="r" b="b"/>
                <a:pathLst>
                  <a:path w="2978" h="1191" extrusionOk="0">
                    <a:moveTo>
                      <a:pt x="1" y="0"/>
                    </a:moveTo>
                    <a:lnTo>
                      <a:pt x="1" y="1191"/>
                    </a:lnTo>
                    <a:lnTo>
                      <a:pt x="2978" y="1191"/>
                    </a:lnTo>
                    <a:lnTo>
                      <a:pt x="29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0"/>
              <p:cNvSpPr/>
              <p:nvPr/>
            </p:nvSpPr>
            <p:spPr>
              <a:xfrm>
                <a:off x="5682352" y="2965630"/>
                <a:ext cx="104989" cy="83977"/>
              </a:xfrm>
              <a:custGeom>
                <a:avLst/>
                <a:gdLst/>
                <a:ahLst/>
                <a:cxnLst/>
                <a:rect l="l" t="t" r="r" b="b"/>
                <a:pathLst>
                  <a:path w="2978" h="2382" extrusionOk="0">
                    <a:moveTo>
                      <a:pt x="1" y="0"/>
                    </a:moveTo>
                    <a:lnTo>
                      <a:pt x="1" y="596"/>
                    </a:lnTo>
                    <a:lnTo>
                      <a:pt x="596" y="596"/>
                    </a:lnTo>
                    <a:lnTo>
                      <a:pt x="596" y="905"/>
                    </a:lnTo>
                    <a:cubicBezTo>
                      <a:pt x="596" y="1072"/>
                      <a:pt x="453" y="1191"/>
                      <a:pt x="310" y="1191"/>
                    </a:cubicBezTo>
                    <a:lnTo>
                      <a:pt x="1" y="1191"/>
                    </a:lnTo>
                    <a:lnTo>
                      <a:pt x="1" y="2382"/>
                    </a:lnTo>
                    <a:lnTo>
                      <a:pt x="2977" y="2382"/>
                    </a:lnTo>
                    <a:lnTo>
                      <a:pt x="2977" y="1191"/>
                    </a:lnTo>
                    <a:lnTo>
                      <a:pt x="2692" y="1191"/>
                    </a:lnTo>
                    <a:cubicBezTo>
                      <a:pt x="2501" y="1191"/>
                      <a:pt x="2382" y="1048"/>
                      <a:pt x="2382" y="905"/>
                    </a:cubicBezTo>
                    <a:lnTo>
                      <a:pt x="2382" y="596"/>
                    </a:lnTo>
                    <a:lnTo>
                      <a:pt x="2977" y="596"/>
                    </a:lnTo>
                    <a:lnTo>
                      <a:pt x="2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0"/>
              <p:cNvSpPr/>
              <p:nvPr/>
            </p:nvSpPr>
            <p:spPr>
              <a:xfrm>
                <a:off x="5555575" y="3028596"/>
                <a:ext cx="361046" cy="210754"/>
              </a:xfrm>
              <a:custGeom>
                <a:avLst/>
                <a:gdLst/>
                <a:ahLst/>
                <a:cxnLst/>
                <a:rect l="l" t="t" r="r" b="b"/>
                <a:pathLst>
                  <a:path w="10241" h="5978" extrusionOk="0">
                    <a:moveTo>
                      <a:pt x="1" y="0"/>
                    </a:moveTo>
                    <a:lnTo>
                      <a:pt x="1" y="1786"/>
                    </a:lnTo>
                    <a:lnTo>
                      <a:pt x="715" y="1786"/>
                    </a:lnTo>
                    <a:cubicBezTo>
                      <a:pt x="834" y="2358"/>
                      <a:pt x="1025" y="2882"/>
                      <a:pt x="1358" y="3358"/>
                    </a:cubicBezTo>
                    <a:lnTo>
                      <a:pt x="858" y="3882"/>
                    </a:lnTo>
                    <a:lnTo>
                      <a:pt x="2144" y="5144"/>
                    </a:lnTo>
                    <a:lnTo>
                      <a:pt x="2644" y="4644"/>
                    </a:lnTo>
                    <a:cubicBezTo>
                      <a:pt x="3120" y="4978"/>
                      <a:pt x="3644" y="5192"/>
                      <a:pt x="4216" y="5311"/>
                    </a:cubicBezTo>
                    <a:lnTo>
                      <a:pt x="4216" y="5978"/>
                    </a:lnTo>
                    <a:lnTo>
                      <a:pt x="6002" y="5978"/>
                    </a:lnTo>
                    <a:lnTo>
                      <a:pt x="6002" y="5311"/>
                    </a:lnTo>
                    <a:cubicBezTo>
                      <a:pt x="6573" y="5192"/>
                      <a:pt x="7097" y="4978"/>
                      <a:pt x="7574" y="4644"/>
                    </a:cubicBezTo>
                    <a:lnTo>
                      <a:pt x="8098" y="5144"/>
                    </a:lnTo>
                    <a:lnTo>
                      <a:pt x="9360" y="3882"/>
                    </a:lnTo>
                    <a:lnTo>
                      <a:pt x="8860" y="3358"/>
                    </a:lnTo>
                    <a:cubicBezTo>
                      <a:pt x="9193" y="2882"/>
                      <a:pt x="9407" y="2358"/>
                      <a:pt x="9526" y="1786"/>
                    </a:cubicBezTo>
                    <a:lnTo>
                      <a:pt x="10241" y="1786"/>
                    </a:lnTo>
                    <a:lnTo>
                      <a:pt x="10241" y="0"/>
                    </a:lnTo>
                    <a:lnTo>
                      <a:pt x="7645" y="0"/>
                    </a:lnTo>
                    <a:cubicBezTo>
                      <a:pt x="7669" y="239"/>
                      <a:pt x="7764" y="500"/>
                      <a:pt x="7764" y="905"/>
                    </a:cubicBezTo>
                    <a:cubicBezTo>
                      <a:pt x="7764" y="2382"/>
                      <a:pt x="6550" y="3573"/>
                      <a:pt x="5097" y="3573"/>
                    </a:cubicBezTo>
                    <a:cubicBezTo>
                      <a:pt x="3597" y="3573"/>
                      <a:pt x="2406" y="2358"/>
                      <a:pt x="2406" y="905"/>
                    </a:cubicBezTo>
                    <a:cubicBezTo>
                      <a:pt x="2406" y="500"/>
                      <a:pt x="2501" y="262"/>
                      <a:pt x="2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8" name="Google Shape;1168;p60"/>
          <p:cNvGrpSpPr/>
          <p:nvPr/>
        </p:nvGrpSpPr>
        <p:grpSpPr>
          <a:xfrm>
            <a:off x="4719556" y="2847213"/>
            <a:ext cx="509700" cy="509700"/>
            <a:chOff x="4671550" y="2847213"/>
            <a:chExt cx="509700" cy="509700"/>
          </a:xfrm>
        </p:grpSpPr>
        <p:sp>
          <p:nvSpPr>
            <p:cNvPr id="1169" name="Google Shape;1169;p60"/>
            <p:cNvSpPr/>
            <p:nvPr/>
          </p:nvSpPr>
          <p:spPr>
            <a:xfrm>
              <a:off x="4671550" y="28472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 name="Google Shape;1170;p60"/>
            <p:cNvGrpSpPr/>
            <p:nvPr/>
          </p:nvGrpSpPr>
          <p:grpSpPr>
            <a:xfrm>
              <a:off x="4768123" y="2921962"/>
              <a:ext cx="316555" cy="360200"/>
              <a:chOff x="4755872" y="2922390"/>
              <a:chExt cx="316555" cy="360200"/>
            </a:xfrm>
          </p:grpSpPr>
          <p:sp>
            <p:nvSpPr>
              <p:cNvPr id="1171" name="Google Shape;1171;p60"/>
              <p:cNvSpPr/>
              <p:nvPr/>
            </p:nvSpPr>
            <p:spPr>
              <a:xfrm>
                <a:off x="4778541" y="3050824"/>
                <a:ext cx="104954" cy="104989"/>
              </a:xfrm>
              <a:custGeom>
                <a:avLst/>
                <a:gdLst/>
                <a:ahLst/>
                <a:cxnLst/>
                <a:rect l="l" t="t" r="r" b="b"/>
                <a:pathLst>
                  <a:path w="2977" h="2978" extrusionOk="0">
                    <a:moveTo>
                      <a:pt x="1477" y="1"/>
                    </a:moveTo>
                    <a:cubicBezTo>
                      <a:pt x="643" y="1"/>
                      <a:pt x="0" y="644"/>
                      <a:pt x="0" y="1477"/>
                    </a:cubicBezTo>
                    <a:cubicBezTo>
                      <a:pt x="0" y="2311"/>
                      <a:pt x="643" y="2978"/>
                      <a:pt x="1477" y="2978"/>
                    </a:cubicBezTo>
                    <a:cubicBezTo>
                      <a:pt x="2310" y="2978"/>
                      <a:pt x="2977" y="2311"/>
                      <a:pt x="2977" y="1477"/>
                    </a:cubicBezTo>
                    <a:cubicBezTo>
                      <a:pt x="2977" y="644"/>
                      <a:pt x="2310"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0"/>
              <p:cNvSpPr/>
              <p:nvPr/>
            </p:nvSpPr>
            <p:spPr>
              <a:xfrm>
                <a:off x="4755872" y="3155778"/>
                <a:ext cx="148635" cy="125966"/>
              </a:xfrm>
              <a:custGeom>
                <a:avLst/>
                <a:gdLst/>
                <a:ahLst/>
                <a:cxnLst/>
                <a:rect l="l" t="t" r="r" b="b"/>
                <a:pathLst>
                  <a:path w="4216" h="3573" extrusionOk="0">
                    <a:moveTo>
                      <a:pt x="2120" y="1"/>
                    </a:moveTo>
                    <a:cubicBezTo>
                      <a:pt x="953" y="1"/>
                      <a:pt x="0" y="929"/>
                      <a:pt x="0" y="2072"/>
                    </a:cubicBezTo>
                    <a:lnTo>
                      <a:pt x="0" y="3573"/>
                    </a:lnTo>
                    <a:lnTo>
                      <a:pt x="4215" y="3573"/>
                    </a:lnTo>
                    <a:lnTo>
                      <a:pt x="4215" y="2072"/>
                    </a:lnTo>
                    <a:cubicBezTo>
                      <a:pt x="4215" y="906"/>
                      <a:pt x="326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0"/>
              <p:cNvSpPr/>
              <p:nvPr/>
            </p:nvSpPr>
            <p:spPr>
              <a:xfrm>
                <a:off x="4987568" y="3218744"/>
                <a:ext cx="84013" cy="21047"/>
              </a:xfrm>
              <a:custGeom>
                <a:avLst/>
                <a:gdLst/>
                <a:ahLst/>
                <a:cxnLst/>
                <a:rect l="l" t="t" r="r" b="b"/>
                <a:pathLst>
                  <a:path w="2383" h="597" extrusionOk="0">
                    <a:moveTo>
                      <a:pt x="1" y="1"/>
                    </a:moveTo>
                    <a:lnTo>
                      <a:pt x="1" y="596"/>
                    </a:lnTo>
                    <a:lnTo>
                      <a:pt x="2382" y="596"/>
                    </a:lnTo>
                    <a:lnTo>
                      <a:pt x="23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0"/>
              <p:cNvSpPr/>
              <p:nvPr/>
            </p:nvSpPr>
            <p:spPr>
              <a:xfrm>
                <a:off x="4945614" y="3218744"/>
                <a:ext cx="21012" cy="21047"/>
              </a:xfrm>
              <a:custGeom>
                <a:avLst/>
                <a:gdLst/>
                <a:ahLst/>
                <a:cxnLst/>
                <a:rect l="l" t="t" r="r" b="b"/>
                <a:pathLst>
                  <a:path w="596" h="597" extrusionOk="0">
                    <a:moveTo>
                      <a:pt x="0" y="1"/>
                    </a:moveTo>
                    <a:lnTo>
                      <a:pt x="0" y="596"/>
                    </a:lnTo>
                    <a:lnTo>
                      <a:pt x="596" y="596"/>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0"/>
              <p:cNvSpPr/>
              <p:nvPr/>
            </p:nvSpPr>
            <p:spPr>
              <a:xfrm>
                <a:off x="4987568" y="3261578"/>
                <a:ext cx="84013" cy="21012"/>
              </a:xfrm>
              <a:custGeom>
                <a:avLst/>
                <a:gdLst/>
                <a:ahLst/>
                <a:cxnLst/>
                <a:rect l="l" t="t" r="r" b="b"/>
                <a:pathLst>
                  <a:path w="2383" h="596" extrusionOk="0">
                    <a:moveTo>
                      <a:pt x="1" y="0"/>
                    </a:moveTo>
                    <a:lnTo>
                      <a:pt x="1" y="596"/>
                    </a:lnTo>
                    <a:lnTo>
                      <a:pt x="2382" y="596"/>
                    </a:lnTo>
                    <a:lnTo>
                      <a:pt x="23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0"/>
              <p:cNvSpPr/>
              <p:nvPr/>
            </p:nvSpPr>
            <p:spPr>
              <a:xfrm>
                <a:off x="4945614" y="3261578"/>
                <a:ext cx="21012" cy="21012"/>
              </a:xfrm>
              <a:custGeom>
                <a:avLst/>
                <a:gdLst/>
                <a:ahLst/>
                <a:cxnLst/>
                <a:rect l="l" t="t" r="r" b="b"/>
                <a:pathLst>
                  <a:path w="596" h="596" extrusionOk="0">
                    <a:moveTo>
                      <a:pt x="0" y="0"/>
                    </a:moveTo>
                    <a:lnTo>
                      <a:pt x="0" y="596"/>
                    </a:lnTo>
                    <a:lnTo>
                      <a:pt x="596" y="596"/>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0"/>
              <p:cNvSpPr/>
              <p:nvPr/>
            </p:nvSpPr>
            <p:spPr>
              <a:xfrm>
                <a:off x="4987568" y="3176755"/>
                <a:ext cx="84013" cy="21047"/>
              </a:xfrm>
              <a:custGeom>
                <a:avLst/>
                <a:gdLst/>
                <a:ahLst/>
                <a:cxnLst/>
                <a:rect l="l" t="t" r="r" b="b"/>
                <a:pathLst>
                  <a:path w="2383" h="597" extrusionOk="0">
                    <a:moveTo>
                      <a:pt x="1" y="1"/>
                    </a:moveTo>
                    <a:lnTo>
                      <a:pt x="1" y="596"/>
                    </a:lnTo>
                    <a:lnTo>
                      <a:pt x="2382" y="596"/>
                    </a:lnTo>
                    <a:lnTo>
                      <a:pt x="23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0"/>
              <p:cNvSpPr/>
              <p:nvPr/>
            </p:nvSpPr>
            <p:spPr>
              <a:xfrm>
                <a:off x="4945614" y="3176755"/>
                <a:ext cx="21012" cy="21047"/>
              </a:xfrm>
              <a:custGeom>
                <a:avLst/>
                <a:gdLst/>
                <a:ahLst/>
                <a:cxnLst/>
                <a:rect l="l" t="t" r="r" b="b"/>
                <a:pathLst>
                  <a:path w="596" h="597" extrusionOk="0">
                    <a:moveTo>
                      <a:pt x="0" y="1"/>
                    </a:moveTo>
                    <a:lnTo>
                      <a:pt x="0" y="596"/>
                    </a:lnTo>
                    <a:lnTo>
                      <a:pt x="596" y="596"/>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0"/>
              <p:cNvSpPr/>
              <p:nvPr/>
            </p:nvSpPr>
            <p:spPr>
              <a:xfrm>
                <a:off x="4946460" y="3008871"/>
                <a:ext cx="104954" cy="104954"/>
              </a:xfrm>
              <a:custGeom>
                <a:avLst/>
                <a:gdLst/>
                <a:ahLst/>
                <a:cxnLst/>
                <a:rect l="l" t="t" r="r" b="b"/>
                <a:pathLst>
                  <a:path w="2977" h="2977" extrusionOk="0">
                    <a:moveTo>
                      <a:pt x="1786" y="1191"/>
                    </a:moveTo>
                    <a:lnTo>
                      <a:pt x="1786" y="1786"/>
                    </a:lnTo>
                    <a:lnTo>
                      <a:pt x="1191" y="1786"/>
                    </a:lnTo>
                    <a:lnTo>
                      <a:pt x="1191" y="1191"/>
                    </a:lnTo>
                    <a:close/>
                    <a:moveTo>
                      <a:pt x="595" y="0"/>
                    </a:moveTo>
                    <a:lnTo>
                      <a:pt x="595" y="286"/>
                    </a:lnTo>
                    <a:cubicBezTo>
                      <a:pt x="191" y="548"/>
                      <a:pt x="0" y="1000"/>
                      <a:pt x="0" y="1477"/>
                    </a:cubicBezTo>
                    <a:cubicBezTo>
                      <a:pt x="0" y="2310"/>
                      <a:pt x="667" y="2977"/>
                      <a:pt x="1477" y="2977"/>
                    </a:cubicBezTo>
                    <a:cubicBezTo>
                      <a:pt x="2310" y="2977"/>
                      <a:pt x="2977" y="2286"/>
                      <a:pt x="2977" y="1477"/>
                    </a:cubicBezTo>
                    <a:cubicBezTo>
                      <a:pt x="2977" y="1000"/>
                      <a:pt x="2739" y="548"/>
                      <a:pt x="2381" y="286"/>
                    </a:cubicBezTo>
                    <a:lnTo>
                      <a:pt x="23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0"/>
              <p:cNvSpPr/>
              <p:nvPr/>
            </p:nvSpPr>
            <p:spPr>
              <a:xfrm>
                <a:off x="4968283" y="2922390"/>
                <a:ext cx="63001" cy="63847"/>
              </a:xfrm>
              <a:custGeom>
                <a:avLst/>
                <a:gdLst/>
                <a:ahLst/>
                <a:cxnLst/>
                <a:rect l="l" t="t" r="r" b="b"/>
                <a:pathLst>
                  <a:path w="1787" h="1811" extrusionOk="0">
                    <a:moveTo>
                      <a:pt x="881" y="0"/>
                    </a:moveTo>
                    <a:cubicBezTo>
                      <a:pt x="381" y="0"/>
                      <a:pt x="0" y="405"/>
                      <a:pt x="0" y="905"/>
                    </a:cubicBezTo>
                    <a:lnTo>
                      <a:pt x="0" y="1810"/>
                    </a:lnTo>
                    <a:lnTo>
                      <a:pt x="1786" y="1810"/>
                    </a:lnTo>
                    <a:lnTo>
                      <a:pt x="1786" y="905"/>
                    </a:lnTo>
                    <a:cubicBezTo>
                      <a:pt x="1786" y="381"/>
                      <a:pt x="1358" y="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0"/>
              <p:cNvSpPr/>
              <p:nvPr/>
            </p:nvSpPr>
            <p:spPr>
              <a:xfrm>
                <a:off x="4900276" y="3135648"/>
                <a:ext cx="172150" cy="47876"/>
              </a:xfrm>
              <a:custGeom>
                <a:avLst/>
                <a:gdLst/>
                <a:ahLst/>
                <a:cxnLst/>
                <a:rect l="l" t="t" r="r" b="b"/>
                <a:pathLst>
                  <a:path w="4883" h="1358" extrusionOk="0">
                    <a:moveTo>
                      <a:pt x="858" y="0"/>
                    </a:moveTo>
                    <a:lnTo>
                      <a:pt x="0" y="857"/>
                    </a:lnTo>
                    <a:cubicBezTo>
                      <a:pt x="143" y="1000"/>
                      <a:pt x="238" y="1191"/>
                      <a:pt x="357" y="1357"/>
                    </a:cubicBezTo>
                    <a:lnTo>
                      <a:pt x="1119" y="595"/>
                    </a:lnTo>
                    <a:lnTo>
                      <a:pt x="4882" y="595"/>
                    </a:lnTo>
                    <a:lnTo>
                      <a:pt x="4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2" name="Google Shape;1182;p60"/>
          <p:cNvGrpSpPr/>
          <p:nvPr/>
        </p:nvGrpSpPr>
        <p:grpSpPr>
          <a:xfrm>
            <a:off x="3919644" y="2847213"/>
            <a:ext cx="509700" cy="509700"/>
            <a:chOff x="3866375" y="2847213"/>
            <a:chExt cx="509700" cy="509700"/>
          </a:xfrm>
        </p:grpSpPr>
        <p:sp>
          <p:nvSpPr>
            <p:cNvPr id="1183" name="Google Shape;1183;p60"/>
            <p:cNvSpPr/>
            <p:nvPr/>
          </p:nvSpPr>
          <p:spPr>
            <a:xfrm>
              <a:off x="3866375" y="28472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 name="Google Shape;1184;p60"/>
            <p:cNvGrpSpPr/>
            <p:nvPr/>
          </p:nvGrpSpPr>
          <p:grpSpPr>
            <a:xfrm>
              <a:off x="3941107" y="2932874"/>
              <a:ext cx="360236" cy="338377"/>
              <a:chOff x="3912488" y="2933301"/>
              <a:chExt cx="360236" cy="338377"/>
            </a:xfrm>
          </p:grpSpPr>
          <p:sp>
            <p:nvSpPr>
              <p:cNvPr id="1185" name="Google Shape;1185;p60"/>
              <p:cNvSpPr/>
              <p:nvPr/>
            </p:nvSpPr>
            <p:spPr>
              <a:xfrm>
                <a:off x="4040957" y="3081055"/>
                <a:ext cx="104989" cy="104989"/>
              </a:xfrm>
              <a:custGeom>
                <a:avLst/>
                <a:gdLst/>
                <a:ahLst/>
                <a:cxnLst/>
                <a:rect l="l" t="t" r="r" b="b"/>
                <a:pathLst>
                  <a:path w="2978" h="2978" extrusionOk="0">
                    <a:moveTo>
                      <a:pt x="1786" y="620"/>
                    </a:moveTo>
                    <a:lnTo>
                      <a:pt x="1786" y="1215"/>
                    </a:lnTo>
                    <a:lnTo>
                      <a:pt x="2382" y="1215"/>
                    </a:lnTo>
                    <a:lnTo>
                      <a:pt x="2382" y="1811"/>
                    </a:lnTo>
                    <a:lnTo>
                      <a:pt x="1786" y="1811"/>
                    </a:lnTo>
                    <a:lnTo>
                      <a:pt x="1786" y="2406"/>
                    </a:lnTo>
                    <a:lnTo>
                      <a:pt x="1191" y="2406"/>
                    </a:lnTo>
                    <a:lnTo>
                      <a:pt x="1191" y="1811"/>
                    </a:lnTo>
                    <a:lnTo>
                      <a:pt x="596" y="1811"/>
                    </a:lnTo>
                    <a:lnTo>
                      <a:pt x="596" y="1215"/>
                    </a:lnTo>
                    <a:lnTo>
                      <a:pt x="1191" y="1215"/>
                    </a:lnTo>
                    <a:lnTo>
                      <a:pt x="1191" y="620"/>
                    </a:lnTo>
                    <a:close/>
                    <a:moveTo>
                      <a:pt x="0" y="1"/>
                    </a:moveTo>
                    <a:lnTo>
                      <a:pt x="0" y="2978"/>
                    </a:lnTo>
                    <a:lnTo>
                      <a:pt x="2977" y="2978"/>
                    </a:lnTo>
                    <a:lnTo>
                      <a:pt x="29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0"/>
              <p:cNvSpPr/>
              <p:nvPr/>
            </p:nvSpPr>
            <p:spPr>
              <a:xfrm>
                <a:off x="3912488" y="2933301"/>
                <a:ext cx="360236" cy="338377"/>
              </a:xfrm>
              <a:custGeom>
                <a:avLst/>
                <a:gdLst/>
                <a:ahLst/>
                <a:cxnLst/>
                <a:rect l="l" t="t" r="r" b="b"/>
                <a:pathLst>
                  <a:path w="10218" h="9598" extrusionOk="0">
                    <a:moveTo>
                      <a:pt x="7216" y="596"/>
                    </a:moveTo>
                    <a:lnTo>
                      <a:pt x="7216" y="2382"/>
                    </a:lnTo>
                    <a:lnTo>
                      <a:pt x="3001" y="2382"/>
                    </a:lnTo>
                    <a:lnTo>
                      <a:pt x="3001" y="596"/>
                    </a:lnTo>
                    <a:close/>
                    <a:moveTo>
                      <a:pt x="7216" y="3596"/>
                    </a:moveTo>
                    <a:lnTo>
                      <a:pt x="7216" y="7812"/>
                    </a:lnTo>
                    <a:lnTo>
                      <a:pt x="3001" y="7812"/>
                    </a:lnTo>
                    <a:lnTo>
                      <a:pt x="3001" y="3596"/>
                    </a:lnTo>
                    <a:close/>
                    <a:moveTo>
                      <a:pt x="2406" y="0"/>
                    </a:moveTo>
                    <a:lnTo>
                      <a:pt x="2406" y="1191"/>
                    </a:lnTo>
                    <a:lnTo>
                      <a:pt x="1" y="1191"/>
                    </a:lnTo>
                    <a:lnTo>
                      <a:pt x="1" y="9598"/>
                    </a:lnTo>
                    <a:lnTo>
                      <a:pt x="1215" y="9598"/>
                    </a:lnTo>
                    <a:lnTo>
                      <a:pt x="1215" y="7812"/>
                    </a:lnTo>
                    <a:lnTo>
                      <a:pt x="1811" y="7812"/>
                    </a:lnTo>
                    <a:lnTo>
                      <a:pt x="1811" y="9598"/>
                    </a:lnTo>
                    <a:lnTo>
                      <a:pt x="3001" y="9598"/>
                    </a:lnTo>
                    <a:lnTo>
                      <a:pt x="3001" y="9002"/>
                    </a:lnTo>
                    <a:lnTo>
                      <a:pt x="7216" y="9002"/>
                    </a:lnTo>
                    <a:lnTo>
                      <a:pt x="7216" y="9598"/>
                    </a:lnTo>
                    <a:lnTo>
                      <a:pt x="8407" y="9598"/>
                    </a:lnTo>
                    <a:lnTo>
                      <a:pt x="8407" y="7812"/>
                    </a:lnTo>
                    <a:lnTo>
                      <a:pt x="9003" y="7812"/>
                    </a:lnTo>
                    <a:lnTo>
                      <a:pt x="9003" y="9598"/>
                    </a:lnTo>
                    <a:lnTo>
                      <a:pt x="10217" y="9598"/>
                    </a:lnTo>
                    <a:lnTo>
                      <a:pt x="10217" y="1191"/>
                    </a:lnTo>
                    <a:lnTo>
                      <a:pt x="7812" y="1191"/>
                    </a:lnTo>
                    <a:lnTo>
                      <a:pt x="78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7" name="Google Shape;1187;p60"/>
          <p:cNvGrpSpPr/>
          <p:nvPr/>
        </p:nvGrpSpPr>
        <p:grpSpPr>
          <a:xfrm>
            <a:off x="3119733" y="2847213"/>
            <a:ext cx="509700" cy="509700"/>
            <a:chOff x="3061200" y="2847213"/>
            <a:chExt cx="509700" cy="509700"/>
          </a:xfrm>
        </p:grpSpPr>
        <p:sp>
          <p:nvSpPr>
            <p:cNvPr id="1188" name="Google Shape;1188;p60"/>
            <p:cNvSpPr/>
            <p:nvPr/>
          </p:nvSpPr>
          <p:spPr>
            <a:xfrm>
              <a:off x="3061200" y="28472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 name="Google Shape;1189;p60"/>
            <p:cNvGrpSpPr/>
            <p:nvPr/>
          </p:nvGrpSpPr>
          <p:grpSpPr>
            <a:xfrm>
              <a:off x="3220738" y="2921945"/>
              <a:ext cx="190624" cy="360236"/>
              <a:chOff x="3178271" y="2922372"/>
              <a:chExt cx="190624" cy="360236"/>
            </a:xfrm>
          </p:grpSpPr>
          <p:sp>
            <p:nvSpPr>
              <p:cNvPr id="1190" name="Google Shape;1190;p60"/>
              <p:cNvSpPr/>
              <p:nvPr/>
            </p:nvSpPr>
            <p:spPr>
              <a:xfrm>
                <a:off x="3179117" y="3113807"/>
                <a:ext cx="189778" cy="104989"/>
              </a:xfrm>
              <a:custGeom>
                <a:avLst/>
                <a:gdLst/>
                <a:ahLst/>
                <a:cxnLst/>
                <a:rect l="l" t="t" r="r" b="b"/>
                <a:pathLst>
                  <a:path w="5383" h="2978" extrusionOk="0">
                    <a:moveTo>
                      <a:pt x="2977" y="596"/>
                    </a:moveTo>
                    <a:lnTo>
                      <a:pt x="2977" y="1191"/>
                    </a:lnTo>
                    <a:lnTo>
                      <a:pt x="3573" y="1191"/>
                    </a:lnTo>
                    <a:lnTo>
                      <a:pt x="3573" y="1786"/>
                    </a:lnTo>
                    <a:lnTo>
                      <a:pt x="2977" y="1786"/>
                    </a:lnTo>
                    <a:lnTo>
                      <a:pt x="2977" y="2382"/>
                    </a:lnTo>
                    <a:lnTo>
                      <a:pt x="2382" y="2382"/>
                    </a:lnTo>
                    <a:lnTo>
                      <a:pt x="2382" y="1786"/>
                    </a:lnTo>
                    <a:lnTo>
                      <a:pt x="1787" y="1786"/>
                    </a:lnTo>
                    <a:lnTo>
                      <a:pt x="1787" y="1191"/>
                    </a:lnTo>
                    <a:lnTo>
                      <a:pt x="2382" y="1191"/>
                    </a:lnTo>
                    <a:lnTo>
                      <a:pt x="2382" y="596"/>
                    </a:lnTo>
                    <a:close/>
                    <a:moveTo>
                      <a:pt x="1" y="0"/>
                    </a:moveTo>
                    <a:lnTo>
                      <a:pt x="1" y="2977"/>
                    </a:lnTo>
                    <a:lnTo>
                      <a:pt x="5383" y="2977"/>
                    </a:lnTo>
                    <a:lnTo>
                      <a:pt x="53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0"/>
              <p:cNvSpPr/>
              <p:nvPr/>
            </p:nvSpPr>
            <p:spPr>
              <a:xfrm>
                <a:off x="3179117" y="3029019"/>
                <a:ext cx="189778" cy="63001"/>
              </a:xfrm>
              <a:custGeom>
                <a:avLst/>
                <a:gdLst/>
                <a:ahLst/>
                <a:cxnLst/>
                <a:rect l="l" t="t" r="r" b="b"/>
                <a:pathLst>
                  <a:path w="5383" h="1787" extrusionOk="0">
                    <a:moveTo>
                      <a:pt x="596" y="0"/>
                    </a:moveTo>
                    <a:lnTo>
                      <a:pt x="596" y="595"/>
                    </a:lnTo>
                    <a:lnTo>
                      <a:pt x="1" y="595"/>
                    </a:lnTo>
                    <a:lnTo>
                      <a:pt x="1" y="1786"/>
                    </a:lnTo>
                    <a:lnTo>
                      <a:pt x="5383" y="1786"/>
                    </a:lnTo>
                    <a:lnTo>
                      <a:pt x="5383" y="595"/>
                    </a:lnTo>
                    <a:lnTo>
                      <a:pt x="4787" y="595"/>
                    </a:lnTo>
                    <a:lnTo>
                      <a:pt x="47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0"/>
              <p:cNvSpPr/>
              <p:nvPr/>
            </p:nvSpPr>
            <p:spPr>
              <a:xfrm>
                <a:off x="3178271" y="3239738"/>
                <a:ext cx="190624" cy="42870"/>
              </a:xfrm>
              <a:custGeom>
                <a:avLst/>
                <a:gdLst/>
                <a:ahLst/>
                <a:cxnLst/>
                <a:rect l="l" t="t" r="r" b="b"/>
                <a:pathLst>
                  <a:path w="5407" h="1216" extrusionOk="0">
                    <a:moveTo>
                      <a:pt x="1" y="0"/>
                    </a:moveTo>
                    <a:lnTo>
                      <a:pt x="1" y="1215"/>
                    </a:lnTo>
                    <a:lnTo>
                      <a:pt x="5407" y="1215"/>
                    </a:lnTo>
                    <a:lnTo>
                      <a:pt x="54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0"/>
              <p:cNvSpPr/>
              <p:nvPr/>
            </p:nvSpPr>
            <p:spPr>
              <a:xfrm>
                <a:off x="3179117" y="2922372"/>
                <a:ext cx="189778" cy="85670"/>
              </a:xfrm>
              <a:custGeom>
                <a:avLst/>
                <a:gdLst/>
                <a:ahLst/>
                <a:cxnLst/>
                <a:rect l="l" t="t" r="r" b="b"/>
                <a:pathLst>
                  <a:path w="5383" h="2430" extrusionOk="0">
                    <a:moveTo>
                      <a:pt x="1" y="1"/>
                    </a:moveTo>
                    <a:lnTo>
                      <a:pt x="1" y="2430"/>
                    </a:lnTo>
                    <a:lnTo>
                      <a:pt x="5383" y="2430"/>
                    </a:lnTo>
                    <a:lnTo>
                      <a:pt x="5383" y="1"/>
                    </a:lnTo>
                    <a:lnTo>
                      <a:pt x="4192" y="1"/>
                    </a:lnTo>
                    <a:lnTo>
                      <a:pt x="4192" y="1191"/>
                    </a:lnTo>
                    <a:lnTo>
                      <a:pt x="3597" y="1191"/>
                    </a:lnTo>
                    <a:lnTo>
                      <a:pt x="3597" y="1"/>
                    </a:lnTo>
                    <a:lnTo>
                      <a:pt x="3001" y="1"/>
                    </a:lnTo>
                    <a:lnTo>
                      <a:pt x="3001" y="1191"/>
                    </a:lnTo>
                    <a:lnTo>
                      <a:pt x="2406" y="1191"/>
                    </a:lnTo>
                    <a:lnTo>
                      <a:pt x="2406" y="1"/>
                    </a:lnTo>
                    <a:lnTo>
                      <a:pt x="1810" y="1"/>
                    </a:lnTo>
                    <a:lnTo>
                      <a:pt x="1810" y="1191"/>
                    </a:lnTo>
                    <a:lnTo>
                      <a:pt x="1215" y="1191"/>
                    </a:lnTo>
                    <a:lnTo>
                      <a:pt x="1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4" name="Google Shape;1194;p60"/>
          <p:cNvGrpSpPr/>
          <p:nvPr/>
        </p:nvGrpSpPr>
        <p:grpSpPr>
          <a:xfrm>
            <a:off x="2319822" y="2847213"/>
            <a:ext cx="509700" cy="509700"/>
            <a:chOff x="2256025" y="2847213"/>
            <a:chExt cx="509700" cy="509700"/>
          </a:xfrm>
        </p:grpSpPr>
        <p:sp>
          <p:nvSpPr>
            <p:cNvPr id="1195" name="Google Shape;1195;p60"/>
            <p:cNvSpPr/>
            <p:nvPr/>
          </p:nvSpPr>
          <p:spPr>
            <a:xfrm>
              <a:off x="2256025" y="28472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 name="Google Shape;1196;p60"/>
            <p:cNvGrpSpPr/>
            <p:nvPr/>
          </p:nvGrpSpPr>
          <p:grpSpPr>
            <a:xfrm>
              <a:off x="2384080" y="2921962"/>
              <a:ext cx="253589" cy="360200"/>
              <a:chOff x="2359689" y="2922390"/>
              <a:chExt cx="253589" cy="360200"/>
            </a:xfrm>
          </p:grpSpPr>
          <p:sp>
            <p:nvSpPr>
              <p:cNvPr id="1197" name="Google Shape;1197;p60"/>
              <p:cNvSpPr/>
              <p:nvPr/>
            </p:nvSpPr>
            <p:spPr>
              <a:xfrm>
                <a:off x="2487313" y="3006332"/>
                <a:ext cx="125966" cy="170458"/>
              </a:xfrm>
              <a:custGeom>
                <a:avLst/>
                <a:gdLst/>
                <a:ahLst/>
                <a:cxnLst/>
                <a:rect l="l" t="t" r="r" b="b"/>
                <a:pathLst>
                  <a:path w="3573" h="4835" extrusionOk="0">
                    <a:moveTo>
                      <a:pt x="1787" y="1"/>
                    </a:moveTo>
                    <a:lnTo>
                      <a:pt x="1358" y="548"/>
                    </a:lnTo>
                    <a:cubicBezTo>
                      <a:pt x="953" y="1025"/>
                      <a:pt x="1" y="2239"/>
                      <a:pt x="1" y="3001"/>
                    </a:cubicBezTo>
                    <a:cubicBezTo>
                      <a:pt x="1" y="4001"/>
                      <a:pt x="810" y="4835"/>
                      <a:pt x="1787" y="4835"/>
                    </a:cubicBezTo>
                    <a:cubicBezTo>
                      <a:pt x="2787" y="4835"/>
                      <a:pt x="3573" y="4001"/>
                      <a:pt x="3573" y="3001"/>
                    </a:cubicBezTo>
                    <a:cubicBezTo>
                      <a:pt x="3573" y="2215"/>
                      <a:pt x="2644" y="1025"/>
                      <a:pt x="2239" y="548"/>
                    </a:cubicBezTo>
                    <a:lnTo>
                      <a:pt x="17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0"/>
              <p:cNvSpPr/>
              <p:nvPr/>
            </p:nvSpPr>
            <p:spPr>
              <a:xfrm>
                <a:off x="2380701" y="2922390"/>
                <a:ext cx="83977" cy="255246"/>
              </a:xfrm>
              <a:custGeom>
                <a:avLst/>
                <a:gdLst/>
                <a:ahLst/>
                <a:cxnLst/>
                <a:rect l="l" t="t" r="r" b="b"/>
                <a:pathLst>
                  <a:path w="2382" h="7240" extrusionOk="0">
                    <a:moveTo>
                      <a:pt x="905" y="0"/>
                    </a:moveTo>
                    <a:lnTo>
                      <a:pt x="905" y="2167"/>
                    </a:lnTo>
                    <a:cubicBezTo>
                      <a:pt x="905" y="2405"/>
                      <a:pt x="810" y="2620"/>
                      <a:pt x="596" y="2763"/>
                    </a:cubicBezTo>
                    <a:cubicBezTo>
                      <a:pt x="238" y="3001"/>
                      <a:pt x="0" y="3429"/>
                      <a:pt x="0" y="3882"/>
                    </a:cubicBezTo>
                    <a:lnTo>
                      <a:pt x="0" y="7240"/>
                    </a:lnTo>
                    <a:lnTo>
                      <a:pt x="2382" y="7240"/>
                    </a:lnTo>
                    <a:lnTo>
                      <a:pt x="2382" y="3882"/>
                    </a:lnTo>
                    <a:cubicBezTo>
                      <a:pt x="2382" y="3429"/>
                      <a:pt x="2167" y="3048"/>
                      <a:pt x="1786" y="2763"/>
                    </a:cubicBezTo>
                    <a:cubicBezTo>
                      <a:pt x="1572" y="2644"/>
                      <a:pt x="1453" y="2405"/>
                      <a:pt x="1453" y="2167"/>
                    </a:cubicBezTo>
                    <a:lnTo>
                      <a:pt x="14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0"/>
              <p:cNvSpPr/>
              <p:nvPr/>
            </p:nvSpPr>
            <p:spPr>
              <a:xfrm>
                <a:off x="2359689" y="3198613"/>
                <a:ext cx="126812" cy="83977"/>
              </a:xfrm>
              <a:custGeom>
                <a:avLst/>
                <a:gdLst/>
                <a:ahLst/>
                <a:cxnLst/>
                <a:rect l="l" t="t" r="r" b="b"/>
                <a:pathLst>
                  <a:path w="3597" h="2382" extrusionOk="0">
                    <a:moveTo>
                      <a:pt x="1" y="0"/>
                    </a:moveTo>
                    <a:lnTo>
                      <a:pt x="1" y="595"/>
                    </a:lnTo>
                    <a:lnTo>
                      <a:pt x="1477" y="595"/>
                    </a:lnTo>
                    <a:lnTo>
                      <a:pt x="1477" y="1786"/>
                    </a:lnTo>
                    <a:lnTo>
                      <a:pt x="620" y="1786"/>
                    </a:lnTo>
                    <a:lnTo>
                      <a:pt x="620" y="2382"/>
                    </a:lnTo>
                    <a:lnTo>
                      <a:pt x="3002" y="2382"/>
                    </a:lnTo>
                    <a:lnTo>
                      <a:pt x="3002" y="1786"/>
                    </a:lnTo>
                    <a:lnTo>
                      <a:pt x="2097" y="1786"/>
                    </a:lnTo>
                    <a:lnTo>
                      <a:pt x="2097" y="595"/>
                    </a:lnTo>
                    <a:lnTo>
                      <a:pt x="3597" y="595"/>
                    </a:lnTo>
                    <a:lnTo>
                      <a:pt x="35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 name="Google Shape;1200;p60"/>
          <p:cNvGrpSpPr/>
          <p:nvPr/>
        </p:nvGrpSpPr>
        <p:grpSpPr>
          <a:xfrm>
            <a:off x="1519911" y="2847213"/>
            <a:ext cx="509700" cy="509700"/>
            <a:chOff x="1450850" y="2847213"/>
            <a:chExt cx="509700" cy="509700"/>
          </a:xfrm>
        </p:grpSpPr>
        <p:sp>
          <p:nvSpPr>
            <p:cNvPr id="1201" name="Google Shape;1201;p60"/>
            <p:cNvSpPr/>
            <p:nvPr/>
          </p:nvSpPr>
          <p:spPr>
            <a:xfrm>
              <a:off x="1450850" y="28472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 name="Google Shape;1202;p60"/>
            <p:cNvGrpSpPr/>
            <p:nvPr/>
          </p:nvGrpSpPr>
          <p:grpSpPr>
            <a:xfrm>
              <a:off x="1547000" y="2921962"/>
              <a:ext cx="317401" cy="360200"/>
              <a:chOff x="1539856" y="2922390"/>
              <a:chExt cx="317401" cy="360200"/>
            </a:xfrm>
          </p:grpSpPr>
          <p:sp>
            <p:nvSpPr>
              <p:cNvPr id="1203" name="Google Shape;1203;p60"/>
              <p:cNvSpPr/>
              <p:nvPr/>
            </p:nvSpPr>
            <p:spPr>
              <a:xfrm>
                <a:off x="1667444" y="3028190"/>
                <a:ext cx="63036" cy="63001"/>
              </a:xfrm>
              <a:custGeom>
                <a:avLst/>
                <a:gdLst/>
                <a:ahLst/>
                <a:cxnLst/>
                <a:rect l="l" t="t" r="r" b="b"/>
                <a:pathLst>
                  <a:path w="1788" h="1787" extrusionOk="0">
                    <a:moveTo>
                      <a:pt x="596" y="0"/>
                    </a:moveTo>
                    <a:lnTo>
                      <a:pt x="596" y="310"/>
                    </a:lnTo>
                    <a:cubicBezTo>
                      <a:pt x="596" y="691"/>
                      <a:pt x="358" y="1000"/>
                      <a:pt x="1" y="1143"/>
                    </a:cubicBezTo>
                    <a:lnTo>
                      <a:pt x="1" y="1786"/>
                    </a:lnTo>
                    <a:lnTo>
                      <a:pt x="1787" y="1786"/>
                    </a:lnTo>
                    <a:lnTo>
                      <a:pt x="1787" y="1143"/>
                    </a:lnTo>
                    <a:cubicBezTo>
                      <a:pt x="1430" y="1000"/>
                      <a:pt x="1192" y="691"/>
                      <a:pt x="1192" y="310"/>
                    </a:cubicBezTo>
                    <a:lnTo>
                      <a:pt x="11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0"/>
              <p:cNvSpPr/>
              <p:nvPr/>
            </p:nvSpPr>
            <p:spPr>
              <a:xfrm>
                <a:off x="1602821" y="2985355"/>
                <a:ext cx="190624" cy="225879"/>
              </a:xfrm>
              <a:custGeom>
                <a:avLst/>
                <a:gdLst/>
                <a:ahLst/>
                <a:cxnLst/>
                <a:rect l="l" t="t" r="r" b="b"/>
                <a:pathLst>
                  <a:path w="5407" h="6407" extrusionOk="0">
                    <a:moveTo>
                      <a:pt x="4215" y="620"/>
                    </a:moveTo>
                    <a:lnTo>
                      <a:pt x="4215" y="1215"/>
                    </a:lnTo>
                    <a:lnTo>
                      <a:pt x="3620" y="1215"/>
                    </a:lnTo>
                    <a:lnTo>
                      <a:pt x="3620" y="1525"/>
                    </a:lnTo>
                    <a:cubicBezTo>
                      <a:pt x="3620" y="1691"/>
                      <a:pt x="3763" y="1810"/>
                      <a:pt x="3906" y="1810"/>
                    </a:cubicBezTo>
                    <a:lnTo>
                      <a:pt x="4215" y="1810"/>
                    </a:lnTo>
                    <a:lnTo>
                      <a:pt x="4215" y="4787"/>
                    </a:lnTo>
                    <a:lnTo>
                      <a:pt x="1239" y="4787"/>
                    </a:lnTo>
                    <a:lnTo>
                      <a:pt x="1239" y="1810"/>
                    </a:lnTo>
                    <a:lnTo>
                      <a:pt x="1524" y="1810"/>
                    </a:lnTo>
                    <a:cubicBezTo>
                      <a:pt x="1715" y="1810"/>
                      <a:pt x="1834" y="1667"/>
                      <a:pt x="1834" y="1525"/>
                    </a:cubicBezTo>
                    <a:lnTo>
                      <a:pt x="1834" y="1215"/>
                    </a:lnTo>
                    <a:lnTo>
                      <a:pt x="1239" y="1215"/>
                    </a:lnTo>
                    <a:lnTo>
                      <a:pt x="1239" y="620"/>
                    </a:lnTo>
                    <a:close/>
                    <a:moveTo>
                      <a:pt x="1524" y="0"/>
                    </a:moveTo>
                    <a:lnTo>
                      <a:pt x="0" y="1525"/>
                    </a:lnTo>
                    <a:lnTo>
                      <a:pt x="0" y="1715"/>
                    </a:lnTo>
                    <a:cubicBezTo>
                      <a:pt x="48" y="3668"/>
                      <a:pt x="1048" y="5454"/>
                      <a:pt x="2715" y="6407"/>
                    </a:cubicBezTo>
                    <a:cubicBezTo>
                      <a:pt x="4382" y="5454"/>
                      <a:pt x="5406" y="3668"/>
                      <a:pt x="5406" y="1715"/>
                    </a:cubicBezTo>
                    <a:lnTo>
                      <a:pt x="5406" y="1525"/>
                    </a:lnTo>
                    <a:lnTo>
                      <a:pt x="3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0"/>
              <p:cNvSpPr/>
              <p:nvPr/>
            </p:nvSpPr>
            <p:spPr>
              <a:xfrm>
                <a:off x="1667444" y="3112132"/>
                <a:ext cx="63036" cy="21012"/>
              </a:xfrm>
              <a:custGeom>
                <a:avLst/>
                <a:gdLst/>
                <a:ahLst/>
                <a:cxnLst/>
                <a:rect l="l" t="t" r="r" b="b"/>
                <a:pathLst>
                  <a:path w="1788" h="596" extrusionOk="0">
                    <a:moveTo>
                      <a:pt x="1" y="0"/>
                    </a:moveTo>
                    <a:lnTo>
                      <a:pt x="1" y="596"/>
                    </a:lnTo>
                    <a:lnTo>
                      <a:pt x="1787" y="596"/>
                    </a:lnTo>
                    <a:lnTo>
                      <a:pt x="17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0"/>
              <p:cNvSpPr/>
              <p:nvPr/>
            </p:nvSpPr>
            <p:spPr>
              <a:xfrm>
                <a:off x="1539856" y="2922390"/>
                <a:ext cx="317401" cy="360200"/>
              </a:xfrm>
              <a:custGeom>
                <a:avLst/>
                <a:gdLst/>
                <a:ahLst/>
                <a:cxnLst/>
                <a:rect l="l" t="t" r="r" b="b"/>
                <a:pathLst>
                  <a:path w="9003" h="10217" extrusionOk="0">
                    <a:moveTo>
                      <a:pt x="5930" y="1191"/>
                    </a:moveTo>
                    <a:lnTo>
                      <a:pt x="7811" y="3072"/>
                    </a:lnTo>
                    <a:lnTo>
                      <a:pt x="7811" y="3501"/>
                    </a:lnTo>
                    <a:cubicBezTo>
                      <a:pt x="7811" y="5716"/>
                      <a:pt x="6597" y="7740"/>
                      <a:pt x="4644" y="8788"/>
                    </a:cubicBezTo>
                    <a:lnTo>
                      <a:pt x="4501" y="8859"/>
                    </a:lnTo>
                    <a:lnTo>
                      <a:pt x="4358" y="8788"/>
                    </a:lnTo>
                    <a:cubicBezTo>
                      <a:pt x="2429" y="7740"/>
                      <a:pt x="1191" y="5692"/>
                      <a:pt x="1191" y="3501"/>
                    </a:cubicBezTo>
                    <a:lnTo>
                      <a:pt x="1191" y="3072"/>
                    </a:lnTo>
                    <a:lnTo>
                      <a:pt x="3072" y="1191"/>
                    </a:lnTo>
                    <a:close/>
                    <a:moveTo>
                      <a:pt x="2596" y="0"/>
                    </a:moveTo>
                    <a:lnTo>
                      <a:pt x="48" y="2549"/>
                    </a:lnTo>
                    <a:lnTo>
                      <a:pt x="48" y="3501"/>
                    </a:lnTo>
                    <a:lnTo>
                      <a:pt x="0" y="3501"/>
                    </a:lnTo>
                    <a:cubicBezTo>
                      <a:pt x="0" y="6383"/>
                      <a:pt x="1739" y="9026"/>
                      <a:pt x="4382" y="10145"/>
                    </a:cubicBezTo>
                    <a:lnTo>
                      <a:pt x="4501" y="10217"/>
                    </a:lnTo>
                    <a:lnTo>
                      <a:pt x="4620" y="10145"/>
                    </a:lnTo>
                    <a:cubicBezTo>
                      <a:pt x="7264" y="9026"/>
                      <a:pt x="9002" y="6359"/>
                      <a:pt x="9002" y="3501"/>
                    </a:cubicBezTo>
                    <a:lnTo>
                      <a:pt x="9002" y="2549"/>
                    </a:lnTo>
                    <a:lnTo>
                      <a:pt x="64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7" name="Google Shape;1207;p60"/>
          <p:cNvGrpSpPr/>
          <p:nvPr/>
        </p:nvGrpSpPr>
        <p:grpSpPr>
          <a:xfrm>
            <a:off x="720000" y="2847213"/>
            <a:ext cx="509700" cy="509700"/>
            <a:chOff x="645675" y="2847213"/>
            <a:chExt cx="509700" cy="509700"/>
          </a:xfrm>
        </p:grpSpPr>
        <p:sp>
          <p:nvSpPr>
            <p:cNvPr id="1208" name="Google Shape;1208;p60"/>
            <p:cNvSpPr/>
            <p:nvPr/>
          </p:nvSpPr>
          <p:spPr>
            <a:xfrm>
              <a:off x="645675" y="28472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 name="Google Shape;1209;p60"/>
            <p:cNvGrpSpPr/>
            <p:nvPr/>
          </p:nvGrpSpPr>
          <p:grpSpPr>
            <a:xfrm>
              <a:off x="762819" y="2921945"/>
              <a:ext cx="275412" cy="360236"/>
              <a:chOff x="762840" y="2922372"/>
              <a:chExt cx="275412" cy="360236"/>
            </a:xfrm>
          </p:grpSpPr>
          <p:sp>
            <p:nvSpPr>
              <p:cNvPr id="1210" name="Google Shape;1210;p60"/>
              <p:cNvSpPr/>
              <p:nvPr/>
            </p:nvSpPr>
            <p:spPr>
              <a:xfrm>
                <a:off x="889617" y="3028173"/>
                <a:ext cx="148635" cy="146943"/>
              </a:xfrm>
              <a:custGeom>
                <a:avLst/>
                <a:gdLst/>
                <a:ahLst/>
                <a:cxnLst/>
                <a:rect l="l" t="t" r="r" b="b"/>
                <a:pathLst>
                  <a:path w="4216" h="4168" extrusionOk="0">
                    <a:moveTo>
                      <a:pt x="2787" y="1286"/>
                    </a:moveTo>
                    <a:lnTo>
                      <a:pt x="3192" y="1715"/>
                    </a:lnTo>
                    <a:lnTo>
                      <a:pt x="1787" y="3096"/>
                    </a:lnTo>
                    <a:lnTo>
                      <a:pt x="1001" y="2310"/>
                    </a:lnTo>
                    <a:lnTo>
                      <a:pt x="1406" y="1882"/>
                    </a:lnTo>
                    <a:lnTo>
                      <a:pt x="1787" y="2263"/>
                    </a:lnTo>
                    <a:lnTo>
                      <a:pt x="2787" y="1286"/>
                    </a:lnTo>
                    <a:close/>
                    <a:moveTo>
                      <a:pt x="2096" y="0"/>
                    </a:moveTo>
                    <a:cubicBezTo>
                      <a:pt x="930" y="0"/>
                      <a:pt x="1" y="953"/>
                      <a:pt x="1" y="2096"/>
                    </a:cubicBezTo>
                    <a:cubicBezTo>
                      <a:pt x="1" y="3263"/>
                      <a:pt x="953" y="4168"/>
                      <a:pt x="2096" y="4168"/>
                    </a:cubicBezTo>
                    <a:cubicBezTo>
                      <a:pt x="3263" y="4168"/>
                      <a:pt x="4168" y="3215"/>
                      <a:pt x="4168" y="2096"/>
                    </a:cubicBezTo>
                    <a:cubicBezTo>
                      <a:pt x="4216" y="929"/>
                      <a:pt x="3263" y="0"/>
                      <a:pt x="2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0"/>
              <p:cNvSpPr/>
              <p:nvPr/>
            </p:nvSpPr>
            <p:spPr>
              <a:xfrm>
                <a:off x="783852" y="2922372"/>
                <a:ext cx="83977" cy="255281"/>
              </a:xfrm>
              <a:custGeom>
                <a:avLst/>
                <a:gdLst/>
                <a:ahLst/>
                <a:cxnLst/>
                <a:rect l="l" t="t" r="r" b="b"/>
                <a:pathLst>
                  <a:path w="2382" h="7241" extrusionOk="0">
                    <a:moveTo>
                      <a:pt x="929" y="1"/>
                    </a:moveTo>
                    <a:lnTo>
                      <a:pt x="929" y="2168"/>
                    </a:lnTo>
                    <a:cubicBezTo>
                      <a:pt x="929" y="2406"/>
                      <a:pt x="810" y="2620"/>
                      <a:pt x="596" y="2763"/>
                    </a:cubicBezTo>
                    <a:cubicBezTo>
                      <a:pt x="238" y="3001"/>
                      <a:pt x="0" y="3430"/>
                      <a:pt x="0" y="3882"/>
                    </a:cubicBezTo>
                    <a:lnTo>
                      <a:pt x="0" y="7240"/>
                    </a:lnTo>
                    <a:lnTo>
                      <a:pt x="2382" y="7240"/>
                    </a:lnTo>
                    <a:lnTo>
                      <a:pt x="2382" y="3882"/>
                    </a:lnTo>
                    <a:cubicBezTo>
                      <a:pt x="2382" y="3430"/>
                      <a:pt x="2167" y="3025"/>
                      <a:pt x="1786" y="2763"/>
                    </a:cubicBezTo>
                    <a:cubicBezTo>
                      <a:pt x="1572" y="2644"/>
                      <a:pt x="1453" y="2406"/>
                      <a:pt x="1453" y="2168"/>
                    </a:cubicBezTo>
                    <a:lnTo>
                      <a:pt x="14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0"/>
              <p:cNvSpPr/>
              <p:nvPr/>
            </p:nvSpPr>
            <p:spPr>
              <a:xfrm>
                <a:off x="762840" y="3196938"/>
                <a:ext cx="125966" cy="85670"/>
              </a:xfrm>
              <a:custGeom>
                <a:avLst/>
                <a:gdLst/>
                <a:ahLst/>
                <a:cxnLst/>
                <a:rect l="l" t="t" r="r" b="b"/>
                <a:pathLst>
                  <a:path w="3573" h="2430" extrusionOk="0">
                    <a:moveTo>
                      <a:pt x="1" y="0"/>
                    </a:moveTo>
                    <a:lnTo>
                      <a:pt x="1" y="595"/>
                    </a:lnTo>
                    <a:lnTo>
                      <a:pt x="1501" y="595"/>
                    </a:lnTo>
                    <a:lnTo>
                      <a:pt x="1501" y="1834"/>
                    </a:lnTo>
                    <a:lnTo>
                      <a:pt x="596" y="1834"/>
                    </a:lnTo>
                    <a:lnTo>
                      <a:pt x="596" y="2429"/>
                    </a:lnTo>
                    <a:lnTo>
                      <a:pt x="2978" y="2429"/>
                    </a:lnTo>
                    <a:lnTo>
                      <a:pt x="2978" y="1834"/>
                    </a:lnTo>
                    <a:lnTo>
                      <a:pt x="2096" y="1834"/>
                    </a:lnTo>
                    <a:lnTo>
                      <a:pt x="2096" y="595"/>
                    </a:lnTo>
                    <a:lnTo>
                      <a:pt x="3573" y="595"/>
                    </a:lnTo>
                    <a:lnTo>
                      <a:pt x="35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3" name="Google Shape;1213;p60"/>
          <p:cNvGrpSpPr/>
          <p:nvPr/>
        </p:nvGrpSpPr>
        <p:grpSpPr>
          <a:xfrm>
            <a:off x="7919200" y="2219338"/>
            <a:ext cx="509700" cy="509700"/>
            <a:chOff x="7892250" y="2219338"/>
            <a:chExt cx="509700" cy="509700"/>
          </a:xfrm>
        </p:grpSpPr>
        <p:sp>
          <p:nvSpPr>
            <p:cNvPr id="1214" name="Google Shape;1214;p60"/>
            <p:cNvSpPr/>
            <p:nvPr/>
          </p:nvSpPr>
          <p:spPr>
            <a:xfrm>
              <a:off x="7892250" y="2219338"/>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 name="Google Shape;1215;p60"/>
            <p:cNvGrpSpPr/>
            <p:nvPr/>
          </p:nvGrpSpPr>
          <p:grpSpPr>
            <a:xfrm>
              <a:off x="7988400" y="2294493"/>
              <a:ext cx="317401" cy="359389"/>
              <a:chOff x="8038202" y="2295120"/>
              <a:chExt cx="317401" cy="359389"/>
            </a:xfrm>
          </p:grpSpPr>
          <p:sp>
            <p:nvSpPr>
              <p:cNvPr id="1216" name="Google Shape;1216;p60"/>
              <p:cNvSpPr/>
              <p:nvPr/>
            </p:nvSpPr>
            <p:spPr>
              <a:xfrm>
                <a:off x="8060871" y="2423589"/>
                <a:ext cx="104989" cy="104954"/>
              </a:xfrm>
              <a:custGeom>
                <a:avLst/>
                <a:gdLst/>
                <a:ahLst/>
                <a:cxnLst/>
                <a:rect l="l" t="t" r="r" b="b"/>
                <a:pathLst>
                  <a:path w="2978" h="2977" extrusionOk="0">
                    <a:moveTo>
                      <a:pt x="1477" y="0"/>
                    </a:moveTo>
                    <a:cubicBezTo>
                      <a:pt x="643" y="0"/>
                      <a:pt x="0" y="643"/>
                      <a:pt x="0" y="1477"/>
                    </a:cubicBezTo>
                    <a:cubicBezTo>
                      <a:pt x="0" y="2310"/>
                      <a:pt x="643" y="2977"/>
                      <a:pt x="1477" y="2977"/>
                    </a:cubicBezTo>
                    <a:cubicBezTo>
                      <a:pt x="2310" y="2977"/>
                      <a:pt x="2977" y="2310"/>
                      <a:pt x="2977" y="1477"/>
                    </a:cubicBezTo>
                    <a:cubicBezTo>
                      <a:pt x="2977" y="643"/>
                      <a:pt x="2310" y="0"/>
                      <a:pt x="1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0"/>
              <p:cNvSpPr/>
              <p:nvPr/>
            </p:nvSpPr>
            <p:spPr>
              <a:xfrm>
                <a:off x="8038202" y="2528508"/>
                <a:ext cx="148635" cy="126001"/>
              </a:xfrm>
              <a:custGeom>
                <a:avLst/>
                <a:gdLst/>
                <a:ahLst/>
                <a:cxnLst/>
                <a:rect l="l" t="t" r="r" b="b"/>
                <a:pathLst>
                  <a:path w="4216" h="3574" extrusionOk="0">
                    <a:moveTo>
                      <a:pt x="2120" y="1"/>
                    </a:moveTo>
                    <a:cubicBezTo>
                      <a:pt x="1001" y="1"/>
                      <a:pt x="0" y="930"/>
                      <a:pt x="0" y="2073"/>
                    </a:cubicBezTo>
                    <a:lnTo>
                      <a:pt x="0" y="3573"/>
                    </a:lnTo>
                    <a:lnTo>
                      <a:pt x="4216" y="3573"/>
                    </a:lnTo>
                    <a:lnTo>
                      <a:pt x="4216" y="2073"/>
                    </a:lnTo>
                    <a:cubicBezTo>
                      <a:pt x="4216" y="930"/>
                      <a:pt x="326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0"/>
              <p:cNvSpPr/>
              <p:nvPr/>
            </p:nvSpPr>
            <p:spPr>
              <a:xfrm>
                <a:off x="8270744" y="2591509"/>
                <a:ext cx="84013" cy="21012"/>
              </a:xfrm>
              <a:custGeom>
                <a:avLst/>
                <a:gdLst/>
                <a:ahLst/>
                <a:cxnLst/>
                <a:rect l="l" t="t" r="r" b="b"/>
                <a:pathLst>
                  <a:path w="2383" h="596" extrusionOk="0">
                    <a:moveTo>
                      <a:pt x="1" y="0"/>
                    </a:moveTo>
                    <a:lnTo>
                      <a:pt x="1" y="595"/>
                    </a:lnTo>
                    <a:lnTo>
                      <a:pt x="2382" y="595"/>
                    </a:lnTo>
                    <a:lnTo>
                      <a:pt x="23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0"/>
              <p:cNvSpPr/>
              <p:nvPr/>
            </p:nvSpPr>
            <p:spPr>
              <a:xfrm>
                <a:off x="8228791" y="2591509"/>
                <a:ext cx="21012" cy="21012"/>
              </a:xfrm>
              <a:custGeom>
                <a:avLst/>
                <a:gdLst/>
                <a:ahLst/>
                <a:cxnLst/>
                <a:rect l="l" t="t" r="r" b="b"/>
                <a:pathLst>
                  <a:path w="596" h="596" extrusionOk="0">
                    <a:moveTo>
                      <a:pt x="0" y="0"/>
                    </a:moveTo>
                    <a:lnTo>
                      <a:pt x="0" y="595"/>
                    </a:lnTo>
                    <a:lnTo>
                      <a:pt x="596" y="595"/>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0"/>
              <p:cNvSpPr/>
              <p:nvPr/>
            </p:nvSpPr>
            <p:spPr>
              <a:xfrm>
                <a:off x="8270744" y="2633462"/>
                <a:ext cx="84013" cy="21047"/>
              </a:xfrm>
              <a:custGeom>
                <a:avLst/>
                <a:gdLst/>
                <a:ahLst/>
                <a:cxnLst/>
                <a:rect l="l" t="t" r="r" b="b"/>
                <a:pathLst>
                  <a:path w="2383" h="597" extrusionOk="0">
                    <a:moveTo>
                      <a:pt x="1" y="1"/>
                    </a:moveTo>
                    <a:lnTo>
                      <a:pt x="1" y="596"/>
                    </a:lnTo>
                    <a:lnTo>
                      <a:pt x="2382" y="596"/>
                    </a:lnTo>
                    <a:lnTo>
                      <a:pt x="23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0"/>
              <p:cNvSpPr/>
              <p:nvPr/>
            </p:nvSpPr>
            <p:spPr>
              <a:xfrm>
                <a:off x="8228791" y="2633462"/>
                <a:ext cx="21012" cy="21047"/>
              </a:xfrm>
              <a:custGeom>
                <a:avLst/>
                <a:gdLst/>
                <a:ahLst/>
                <a:cxnLst/>
                <a:rect l="l" t="t" r="r" b="b"/>
                <a:pathLst>
                  <a:path w="596" h="597" extrusionOk="0">
                    <a:moveTo>
                      <a:pt x="0" y="1"/>
                    </a:moveTo>
                    <a:lnTo>
                      <a:pt x="0" y="596"/>
                    </a:lnTo>
                    <a:lnTo>
                      <a:pt x="596" y="596"/>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0"/>
              <p:cNvSpPr/>
              <p:nvPr/>
            </p:nvSpPr>
            <p:spPr>
              <a:xfrm>
                <a:off x="8270744" y="2549520"/>
                <a:ext cx="84013" cy="21012"/>
              </a:xfrm>
              <a:custGeom>
                <a:avLst/>
                <a:gdLst/>
                <a:ahLst/>
                <a:cxnLst/>
                <a:rect l="l" t="t" r="r" b="b"/>
                <a:pathLst>
                  <a:path w="2383" h="596" extrusionOk="0">
                    <a:moveTo>
                      <a:pt x="1" y="0"/>
                    </a:moveTo>
                    <a:lnTo>
                      <a:pt x="1" y="596"/>
                    </a:lnTo>
                    <a:lnTo>
                      <a:pt x="2382" y="596"/>
                    </a:lnTo>
                    <a:lnTo>
                      <a:pt x="23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0"/>
              <p:cNvSpPr/>
              <p:nvPr/>
            </p:nvSpPr>
            <p:spPr>
              <a:xfrm>
                <a:off x="8228791" y="2549520"/>
                <a:ext cx="21012" cy="21012"/>
              </a:xfrm>
              <a:custGeom>
                <a:avLst/>
                <a:gdLst/>
                <a:ahLst/>
                <a:cxnLst/>
                <a:rect l="l" t="t" r="r" b="b"/>
                <a:pathLst>
                  <a:path w="596" h="596" extrusionOk="0">
                    <a:moveTo>
                      <a:pt x="0" y="0"/>
                    </a:moveTo>
                    <a:lnTo>
                      <a:pt x="0" y="596"/>
                    </a:lnTo>
                    <a:lnTo>
                      <a:pt x="596" y="596"/>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0"/>
              <p:cNvSpPr/>
              <p:nvPr/>
            </p:nvSpPr>
            <p:spPr>
              <a:xfrm>
                <a:off x="8182607" y="2508377"/>
                <a:ext cx="172150" cy="48722"/>
              </a:xfrm>
              <a:custGeom>
                <a:avLst/>
                <a:gdLst/>
                <a:ahLst/>
                <a:cxnLst/>
                <a:rect l="l" t="t" r="r" b="b"/>
                <a:pathLst>
                  <a:path w="4883" h="1382" extrusionOk="0">
                    <a:moveTo>
                      <a:pt x="882" y="0"/>
                    </a:moveTo>
                    <a:lnTo>
                      <a:pt x="0" y="858"/>
                    </a:lnTo>
                    <a:cubicBezTo>
                      <a:pt x="143" y="1024"/>
                      <a:pt x="239" y="1191"/>
                      <a:pt x="358" y="1382"/>
                    </a:cubicBezTo>
                    <a:lnTo>
                      <a:pt x="1120" y="596"/>
                    </a:lnTo>
                    <a:lnTo>
                      <a:pt x="4882" y="596"/>
                    </a:lnTo>
                    <a:lnTo>
                      <a:pt x="4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0"/>
              <p:cNvSpPr/>
              <p:nvPr/>
            </p:nvSpPr>
            <p:spPr>
              <a:xfrm>
                <a:off x="8323662" y="2295120"/>
                <a:ext cx="31941" cy="191470"/>
              </a:xfrm>
              <a:custGeom>
                <a:avLst/>
                <a:gdLst/>
                <a:ahLst/>
                <a:cxnLst/>
                <a:rect l="l" t="t" r="r" b="b"/>
                <a:pathLst>
                  <a:path w="906" h="5431" extrusionOk="0">
                    <a:moveTo>
                      <a:pt x="0" y="1"/>
                    </a:moveTo>
                    <a:lnTo>
                      <a:pt x="0" y="5430"/>
                    </a:lnTo>
                    <a:lnTo>
                      <a:pt x="905" y="5430"/>
                    </a:lnTo>
                    <a:lnTo>
                      <a:pt x="9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0"/>
              <p:cNvSpPr/>
              <p:nvPr/>
            </p:nvSpPr>
            <p:spPr>
              <a:xfrm>
                <a:off x="8270744" y="2358085"/>
                <a:ext cx="31130" cy="126812"/>
              </a:xfrm>
              <a:custGeom>
                <a:avLst/>
                <a:gdLst/>
                <a:ahLst/>
                <a:cxnLst/>
                <a:rect l="l" t="t" r="r" b="b"/>
                <a:pathLst>
                  <a:path w="883" h="3597" extrusionOk="0">
                    <a:moveTo>
                      <a:pt x="1" y="1"/>
                    </a:moveTo>
                    <a:lnTo>
                      <a:pt x="1" y="3597"/>
                    </a:lnTo>
                    <a:lnTo>
                      <a:pt x="882" y="3597"/>
                    </a:lnTo>
                    <a:lnTo>
                      <a:pt x="8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0"/>
              <p:cNvSpPr/>
              <p:nvPr/>
            </p:nvSpPr>
            <p:spPr>
              <a:xfrm>
                <a:off x="8217862" y="2401766"/>
                <a:ext cx="31941" cy="84824"/>
              </a:xfrm>
              <a:custGeom>
                <a:avLst/>
                <a:gdLst/>
                <a:ahLst/>
                <a:cxnLst/>
                <a:rect l="l" t="t" r="r" b="b"/>
                <a:pathLst>
                  <a:path w="906" h="2406" extrusionOk="0">
                    <a:moveTo>
                      <a:pt x="1" y="0"/>
                    </a:moveTo>
                    <a:lnTo>
                      <a:pt x="1" y="2405"/>
                    </a:lnTo>
                    <a:lnTo>
                      <a:pt x="906" y="2405"/>
                    </a:lnTo>
                    <a:lnTo>
                      <a:pt x="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8" name="Google Shape;1228;p60"/>
          <p:cNvGrpSpPr/>
          <p:nvPr/>
        </p:nvGrpSpPr>
        <p:grpSpPr>
          <a:xfrm>
            <a:off x="7119289" y="2219338"/>
            <a:ext cx="509700" cy="509700"/>
            <a:chOff x="7087075" y="2219338"/>
            <a:chExt cx="509700" cy="509700"/>
          </a:xfrm>
        </p:grpSpPr>
        <p:sp>
          <p:nvSpPr>
            <p:cNvPr id="1229" name="Google Shape;1229;p60"/>
            <p:cNvSpPr/>
            <p:nvPr/>
          </p:nvSpPr>
          <p:spPr>
            <a:xfrm>
              <a:off x="7087075" y="2219338"/>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0" name="Google Shape;1230;p60"/>
            <p:cNvGrpSpPr/>
            <p:nvPr/>
          </p:nvGrpSpPr>
          <p:grpSpPr>
            <a:xfrm>
              <a:off x="7161807" y="2390228"/>
              <a:ext cx="360236" cy="167920"/>
              <a:chOff x="7196934" y="2390855"/>
              <a:chExt cx="360236" cy="167920"/>
            </a:xfrm>
          </p:grpSpPr>
          <p:sp>
            <p:nvSpPr>
              <p:cNvPr id="1231" name="Google Shape;1231;p60"/>
              <p:cNvSpPr/>
              <p:nvPr/>
            </p:nvSpPr>
            <p:spPr>
              <a:xfrm>
                <a:off x="7325403" y="2432808"/>
                <a:ext cx="104989" cy="104989"/>
              </a:xfrm>
              <a:custGeom>
                <a:avLst/>
                <a:gdLst/>
                <a:ahLst/>
                <a:cxnLst/>
                <a:rect l="l" t="t" r="r" b="b"/>
                <a:pathLst>
                  <a:path w="2978" h="2978" extrusionOk="0">
                    <a:moveTo>
                      <a:pt x="1477" y="1"/>
                    </a:moveTo>
                    <a:lnTo>
                      <a:pt x="1477" y="882"/>
                    </a:lnTo>
                    <a:lnTo>
                      <a:pt x="0" y="882"/>
                    </a:lnTo>
                    <a:lnTo>
                      <a:pt x="0" y="2073"/>
                    </a:lnTo>
                    <a:lnTo>
                      <a:pt x="1477" y="2073"/>
                    </a:lnTo>
                    <a:lnTo>
                      <a:pt x="1477" y="2978"/>
                    </a:lnTo>
                    <a:lnTo>
                      <a:pt x="2977" y="1477"/>
                    </a:lnTo>
                    <a:lnTo>
                      <a:pt x="14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0"/>
              <p:cNvSpPr/>
              <p:nvPr/>
            </p:nvSpPr>
            <p:spPr>
              <a:xfrm>
                <a:off x="7196934" y="2495774"/>
                <a:ext cx="105836" cy="63001"/>
              </a:xfrm>
              <a:custGeom>
                <a:avLst/>
                <a:gdLst/>
                <a:ahLst/>
                <a:cxnLst/>
                <a:rect l="l" t="t" r="r" b="b"/>
                <a:pathLst>
                  <a:path w="3002" h="1787" extrusionOk="0">
                    <a:moveTo>
                      <a:pt x="1" y="1"/>
                    </a:moveTo>
                    <a:lnTo>
                      <a:pt x="1" y="1787"/>
                    </a:lnTo>
                    <a:lnTo>
                      <a:pt x="3001" y="1787"/>
                    </a:lnTo>
                    <a:lnTo>
                      <a:pt x="30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0"/>
              <p:cNvSpPr/>
              <p:nvPr/>
            </p:nvSpPr>
            <p:spPr>
              <a:xfrm>
                <a:off x="7196934" y="2390855"/>
                <a:ext cx="106682" cy="83977"/>
              </a:xfrm>
              <a:custGeom>
                <a:avLst/>
                <a:gdLst/>
                <a:ahLst/>
                <a:cxnLst/>
                <a:rect l="l" t="t" r="r" b="b"/>
                <a:pathLst>
                  <a:path w="3026" h="2382" extrusionOk="0">
                    <a:moveTo>
                      <a:pt x="1" y="0"/>
                    </a:moveTo>
                    <a:lnTo>
                      <a:pt x="1" y="595"/>
                    </a:lnTo>
                    <a:lnTo>
                      <a:pt x="596" y="595"/>
                    </a:lnTo>
                    <a:lnTo>
                      <a:pt x="596" y="881"/>
                    </a:lnTo>
                    <a:cubicBezTo>
                      <a:pt x="596" y="1072"/>
                      <a:pt x="453" y="1191"/>
                      <a:pt x="310" y="1191"/>
                    </a:cubicBezTo>
                    <a:lnTo>
                      <a:pt x="1" y="1191"/>
                    </a:lnTo>
                    <a:lnTo>
                      <a:pt x="1" y="2382"/>
                    </a:lnTo>
                    <a:lnTo>
                      <a:pt x="3025" y="2382"/>
                    </a:lnTo>
                    <a:lnTo>
                      <a:pt x="3025" y="1191"/>
                    </a:lnTo>
                    <a:lnTo>
                      <a:pt x="2716" y="1191"/>
                    </a:lnTo>
                    <a:cubicBezTo>
                      <a:pt x="2549" y="1191"/>
                      <a:pt x="2430" y="1048"/>
                      <a:pt x="2430" y="881"/>
                    </a:cubicBezTo>
                    <a:lnTo>
                      <a:pt x="2430" y="595"/>
                    </a:lnTo>
                    <a:lnTo>
                      <a:pt x="3025" y="595"/>
                    </a:lnTo>
                    <a:lnTo>
                      <a:pt x="30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0"/>
              <p:cNvSpPr/>
              <p:nvPr/>
            </p:nvSpPr>
            <p:spPr>
              <a:xfrm>
                <a:off x="7451334" y="2390855"/>
                <a:ext cx="105836" cy="83977"/>
              </a:xfrm>
              <a:custGeom>
                <a:avLst/>
                <a:gdLst/>
                <a:ahLst/>
                <a:cxnLst/>
                <a:rect l="l" t="t" r="r" b="b"/>
                <a:pathLst>
                  <a:path w="3002" h="2382" extrusionOk="0">
                    <a:moveTo>
                      <a:pt x="1" y="0"/>
                    </a:moveTo>
                    <a:lnTo>
                      <a:pt x="1" y="595"/>
                    </a:lnTo>
                    <a:lnTo>
                      <a:pt x="596" y="595"/>
                    </a:lnTo>
                    <a:lnTo>
                      <a:pt x="596" y="881"/>
                    </a:lnTo>
                    <a:cubicBezTo>
                      <a:pt x="596" y="1072"/>
                      <a:pt x="453" y="1191"/>
                      <a:pt x="286" y="1191"/>
                    </a:cubicBezTo>
                    <a:lnTo>
                      <a:pt x="1" y="1191"/>
                    </a:lnTo>
                    <a:lnTo>
                      <a:pt x="1" y="2382"/>
                    </a:lnTo>
                    <a:lnTo>
                      <a:pt x="3001" y="2382"/>
                    </a:lnTo>
                    <a:lnTo>
                      <a:pt x="3001" y="1191"/>
                    </a:lnTo>
                    <a:lnTo>
                      <a:pt x="2716" y="1191"/>
                    </a:lnTo>
                    <a:cubicBezTo>
                      <a:pt x="2525" y="1191"/>
                      <a:pt x="2406" y="1048"/>
                      <a:pt x="2406" y="881"/>
                    </a:cubicBezTo>
                    <a:lnTo>
                      <a:pt x="2406" y="595"/>
                    </a:lnTo>
                    <a:lnTo>
                      <a:pt x="3001" y="595"/>
                    </a:lnTo>
                    <a:lnTo>
                      <a:pt x="30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0"/>
              <p:cNvSpPr/>
              <p:nvPr/>
            </p:nvSpPr>
            <p:spPr>
              <a:xfrm>
                <a:off x="7451334" y="2495774"/>
                <a:ext cx="105836" cy="63001"/>
              </a:xfrm>
              <a:custGeom>
                <a:avLst/>
                <a:gdLst/>
                <a:ahLst/>
                <a:cxnLst/>
                <a:rect l="l" t="t" r="r" b="b"/>
                <a:pathLst>
                  <a:path w="3002" h="1787" extrusionOk="0">
                    <a:moveTo>
                      <a:pt x="1" y="1"/>
                    </a:moveTo>
                    <a:lnTo>
                      <a:pt x="1" y="1787"/>
                    </a:lnTo>
                    <a:lnTo>
                      <a:pt x="3001" y="1787"/>
                    </a:lnTo>
                    <a:lnTo>
                      <a:pt x="30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6" name="Google Shape;1236;p60"/>
          <p:cNvGrpSpPr/>
          <p:nvPr/>
        </p:nvGrpSpPr>
        <p:grpSpPr>
          <a:xfrm>
            <a:off x="6319378" y="2219338"/>
            <a:ext cx="509700" cy="509700"/>
            <a:chOff x="6281900" y="2219338"/>
            <a:chExt cx="509700" cy="509700"/>
          </a:xfrm>
        </p:grpSpPr>
        <p:sp>
          <p:nvSpPr>
            <p:cNvPr id="1237" name="Google Shape;1237;p60"/>
            <p:cNvSpPr/>
            <p:nvPr/>
          </p:nvSpPr>
          <p:spPr>
            <a:xfrm>
              <a:off x="6281900" y="2219338"/>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 name="Google Shape;1238;p60"/>
            <p:cNvGrpSpPr/>
            <p:nvPr/>
          </p:nvGrpSpPr>
          <p:grpSpPr>
            <a:xfrm>
              <a:off x="6420884" y="2293664"/>
              <a:ext cx="231731" cy="361046"/>
              <a:chOff x="6440912" y="2294291"/>
              <a:chExt cx="231731" cy="361046"/>
            </a:xfrm>
          </p:grpSpPr>
          <p:sp>
            <p:nvSpPr>
              <p:cNvPr id="1239" name="Google Shape;1239;p60"/>
              <p:cNvSpPr/>
              <p:nvPr/>
            </p:nvSpPr>
            <p:spPr>
              <a:xfrm>
                <a:off x="6567689" y="2402595"/>
                <a:ext cx="104954" cy="146943"/>
              </a:xfrm>
              <a:custGeom>
                <a:avLst/>
                <a:gdLst/>
                <a:ahLst/>
                <a:cxnLst/>
                <a:rect l="l" t="t" r="r" b="b"/>
                <a:pathLst>
                  <a:path w="2977" h="4168" extrusionOk="0">
                    <a:moveTo>
                      <a:pt x="1977" y="1167"/>
                    </a:moveTo>
                    <a:cubicBezTo>
                      <a:pt x="1810" y="1334"/>
                      <a:pt x="1667" y="1477"/>
                      <a:pt x="1500" y="1667"/>
                    </a:cubicBezTo>
                    <a:cubicBezTo>
                      <a:pt x="1310" y="1501"/>
                      <a:pt x="1143" y="1334"/>
                      <a:pt x="1024" y="1167"/>
                    </a:cubicBezTo>
                    <a:close/>
                    <a:moveTo>
                      <a:pt x="1500" y="2477"/>
                    </a:moveTo>
                    <a:cubicBezTo>
                      <a:pt x="1667" y="2620"/>
                      <a:pt x="1858" y="2787"/>
                      <a:pt x="1977" y="2977"/>
                    </a:cubicBezTo>
                    <a:lnTo>
                      <a:pt x="1024" y="2977"/>
                    </a:lnTo>
                    <a:cubicBezTo>
                      <a:pt x="1167" y="2787"/>
                      <a:pt x="1310" y="2644"/>
                      <a:pt x="1500" y="2477"/>
                    </a:cubicBezTo>
                    <a:close/>
                    <a:moveTo>
                      <a:pt x="0" y="0"/>
                    </a:moveTo>
                    <a:cubicBezTo>
                      <a:pt x="0" y="1001"/>
                      <a:pt x="500" y="1596"/>
                      <a:pt x="1048" y="2072"/>
                    </a:cubicBezTo>
                    <a:cubicBezTo>
                      <a:pt x="500" y="2549"/>
                      <a:pt x="0" y="3144"/>
                      <a:pt x="0" y="4168"/>
                    </a:cubicBezTo>
                    <a:lnTo>
                      <a:pt x="596" y="4168"/>
                    </a:lnTo>
                    <a:cubicBezTo>
                      <a:pt x="596" y="3930"/>
                      <a:pt x="619" y="3739"/>
                      <a:pt x="691" y="3573"/>
                    </a:cubicBezTo>
                    <a:lnTo>
                      <a:pt x="2286" y="3573"/>
                    </a:lnTo>
                    <a:cubicBezTo>
                      <a:pt x="2358" y="3739"/>
                      <a:pt x="2382" y="3954"/>
                      <a:pt x="2382" y="4168"/>
                    </a:cubicBezTo>
                    <a:lnTo>
                      <a:pt x="2977" y="4168"/>
                    </a:lnTo>
                    <a:cubicBezTo>
                      <a:pt x="2977" y="3144"/>
                      <a:pt x="2477" y="2549"/>
                      <a:pt x="1929" y="2072"/>
                    </a:cubicBezTo>
                    <a:cubicBezTo>
                      <a:pt x="2477" y="1596"/>
                      <a:pt x="2977" y="1001"/>
                      <a:pt x="2977" y="0"/>
                    </a:cubicBezTo>
                    <a:lnTo>
                      <a:pt x="2382" y="0"/>
                    </a:lnTo>
                    <a:cubicBezTo>
                      <a:pt x="2382" y="239"/>
                      <a:pt x="2358" y="405"/>
                      <a:pt x="2286" y="596"/>
                    </a:cubicBezTo>
                    <a:lnTo>
                      <a:pt x="691" y="596"/>
                    </a:lnTo>
                    <a:cubicBezTo>
                      <a:pt x="619" y="405"/>
                      <a:pt x="596" y="215"/>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0"/>
              <p:cNvSpPr/>
              <p:nvPr/>
            </p:nvSpPr>
            <p:spPr>
              <a:xfrm>
                <a:off x="6461889" y="2294291"/>
                <a:ext cx="83977" cy="256092"/>
              </a:xfrm>
              <a:custGeom>
                <a:avLst/>
                <a:gdLst/>
                <a:ahLst/>
                <a:cxnLst/>
                <a:rect l="l" t="t" r="r" b="b"/>
                <a:pathLst>
                  <a:path w="2382" h="7264" extrusionOk="0">
                    <a:moveTo>
                      <a:pt x="929" y="0"/>
                    </a:moveTo>
                    <a:lnTo>
                      <a:pt x="929" y="24"/>
                    </a:lnTo>
                    <a:lnTo>
                      <a:pt x="929" y="2215"/>
                    </a:lnTo>
                    <a:cubicBezTo>
                      <a:pt x="929" y="2453"/>
                      <a:pt x="810" y="2644"/>
                      <a:pt x="596" y="2811"/>
                    </a:cubicBezTo>
                    <a:cubicBezTo>
                      <a:pt x="239" y="3049"/>
                      <a:pt x="1" y="3454"/>
                      <a:pt x="1" y="3906"/>
                    </a:cubicBezTo>
                    <a:lnTo>
                      <a:pt x="1" y="7264"/>
                    </a:lnTo>
                    <a:lnTo>
                      <a:pt x="2382" y="7264"/>
                    </a:lnTo>
                    <a:lnTo>
                      <a:pt x="2382" y="3882"/>
                    </a:lnTo>
                    <a:cubicBezTo>
                      <a:pt x="2382" y="3430"/>
                      <a:pt x="2168" y="3049"/>
                      <a:pt x="1787" y="2763"/>
                    </a:cubicBezTo>
                    <a:cubicBezTo>
                      <a:pt x="1572" y="2644"/>
                      <a:pt x="1453" y="2406"/>
                      <a:pt x="1453" y="2168"/>
                    </a:cubicBezTo>
                    <a:lnTo>
                      <a:pt x="14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0"/>
              <p:cNvSpPr/>
              <p:nvPr/>
            </p:nvSpPr>
            <p:spPr>
              <a:xfrm>
                <a:off x="6440912" y="2570514"/>
                <a:ext cx="126812" cy="84824"/>
              </a:xfrm>
              <a:custGeom>
                <a:avLst/>
                <a:gdLst/>
                <a:ahLst/>
                <a:cxnLst/>
                <a:rect l="l" t="t" r="r" b="b"/>
                <a:pathLst>
                  <a:path w="3597" h="2406" extrusionOk="0">
                    <a:moveTo>
                      <a:pt x="0" y="0"/>
                    </a:moveTo>
                    <a:lnTo>
                      <a:pt x="0" y="596"/>
                    </a:lnTo>
                    <a:lnTo>
                      <a:pt x="1477" y="596"/>
                    </a:lnTo>
                    <a:lnTo>
                      <a:pt x="1477" y="1810"/>
                    </a:lnTo>
                    <a:lnTo>
                      <a:pt x="619" y="1810"/>
                    </a:lnTo>
                    <a:lnTo>
                      <a:pt x="619" y="2406"/>
                    </a:lnTo>
                    <a:lnTo>
                      <a:pt x="3001" y="2406"/>
                    </a:lnTo>
                    <a:lnTo>
                      <a:pt x="3001" y="1810"/>
                    </a:lnTo>
                    <a:lnTo>
                      <a:pt x="2120" y="1810"/>
                    </a:lnTo>
                    <a:lnTo>
                      <a:pt x="2120" y="596"/>
                    </a:lnTo>
                    <a:lnTo>
                      <a:pt x="3596" y="596"/>
                    </a:lnTo>
                    <a:lnTo>
                      <a:pt x="3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2" name="Google Shape;1242;p60"/>
          <p:cNvGrpSpPr/>
          <p:nvPr/>
        </p:nvGrpSpPr>
        <p:grpSpPr>
          <a:xfrm>
            <a:off x="5519467" y="2219338"/>
            <a:ext cx="509700" cy="509700"/>
            <a:chOff x="5476725" y="2219338"/>
            <a:chExt cx="509700" cy="509700"/>
          </a:xfrm>
        </p:grpSpPr>
        <p:sp>
          <p:nvSpPr>
            <p:cNvPr id="1243" name="Google Shape;1243;p60"/>
            <p:cNvSpPr/>
            <p:nvPr/>
          </p:nvSpPr>
          <p:spPr>
            <a:xfrm>
              <a:off x="5476725" y="2219338"/>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 name="Google Shape;1244;p60"/>
            <p:cNvGrpSpPr/>
            <p:nvPr/>
          </p:nvGrpSpPr>
          <p:grpSpPr>
            <a:xfrm>
              <a:off x="5573721" y="2294493"/>
              <a:ext cx="315709" cy="359389"/>
              <a:chOff x="5578244" y="2295120"/>
              <a:chExt cx="315709" cy="359389"/>
            </a:xfrm>
          </p:grpSpPr>
          <p:sp>
            <p:nvSpPr>
              <p:cNvPr id="1245" name="Google Shape;1245;p60"/>
              <p:cNvSpPr/>
              <p:nvPr/>
            </p:nvSpPr>
            <p:spPr>
              <a:xfrm>
                <a:off x="5578244" y="2612485"/>
                <a:ext cx="315709" cy="42024"/>
              </a:xfrm>
              <a:custGeom>
                <a:avLst/>
                <a:gdLst/>
                <a:ahLst/>
                <a:cxnLst/>
                <a:rect l="l" t="t" r="r" b="b"/>
                <a:pathLst>
                  <a:path w="8955" h="1192" extrusionOk="0">
                    <a:moveTo>
                      <a:pt x="0" y="0"/>
                    </a:moveTo>
                    <a:lnTo>
                      <a:pt x="0" y="1191"/>
                    </a:lnTo>
                    <a:lnTo>
                      <a:pt x="8955" y="1191"/>
                    </a:lnTo>
                    <a:lnTo>
                      <a:pt x="89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0"/>
              <p:cNvSpPr/>
              <p:nvPr/>
            </p:nvSpPr>
            <p:spPr>
              <a:xfrm>
                <a:off x="5705021" y="2516768"/>
                <a:ext cx="63001" cy="21012"/>
              </a:xfrm>
              <a:custGeom>
                <a:avLst/>
                <a:gdLst/>
                <a:ahLst/>
                <a:cxnLst/>
                <a:rect l="l" t="t" r="r" b="b"/>
                <a:pathLst>
                  <a:path w="1787" h="596" extrusionOk="0">
                    <a:moveTo>
                      <a:pt x="905" y="1"/>
                    </a:moveTo>
                    <a:cubicBezTo>
                      <a:pt x="381" y="1"/>
                      <a:pt x="0" y="120"/>
                      <a:pt x="0" y="286"/>
                    </a:cubicBezTo>
                    <a:cubicBezTo>
                      <a:pt x="0" y="477"/>
                      <a:pt x="381" y="596"/>
                      <a:pt x="905" y="596"/>
                    </a:cubicBezTo>
                    <a:cubicBezTo>
                      <a:pt x="1405" y="596"/>
                      <a:pt x="1787" y="477"/>
                      <a:pt x="1787" y="286"/>
                    </a:cubicBezTo>
                    <a:cubicBezTo>
                      <a:pt x="1787" y="143"/>
                      <a:pt x="1405" y="1"/>
                      <a:pt x="9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0"/>
              <p:cNvSpPr/>
              <p:nvPr/>
            </p:nvSpPr>
            <p:spPr>
              <a:xfrm>
                <a:off x="5578244" y="2463886"/>
                <a:ext cx="315709" cy="127623"/>
              </a:xfrm>
              <a:custGeom>
                <a:avLst/>
                <a:gdLst/>
                <a:ahLst/>
                <a:cxnLst/>
                <a:rect l="l" t="t" r="r" b="b"/>
                <a:pathLst>
                  <a:path w="8955" h="3620" extrusionOk="0">
                    <a:moveTo>
                      <a:pt x="2382" y="1501"/>
                    </a:moveTo>
                    <a:lnTo>
                      <a:pt x="2382" y="2096"/>
                    </a:lnTo>
                    <a:lnTo>
                      <a:pt x="1191" y="2096"/>
                    </a:lnTo>
                    <a:lnTo>
                      <a:pt x="1191" y="1501"/>
                    </a:lnTo>
                    <a:close/>
                    <a:moveTo>
                      <a:pt x="7764" y="1501"/>
                    </a:moveTo>
                    <a:lnTo>
                      <a:pt x="7764" y="2096"/>
                    </a:lnTo>
                    <a:lnTo>
                      <a:pt x="6573" y="2096"/>
                    </a:lnTo>
                    <a:lnTo>
                      <a:pt x="6573" y="1501"/>
                    </a:lnTo>
                    <a:close/>
                    <a:moveTo>
                      <a:pt x="4501" y="905"/>
                    </a:moveTo>
                    <a:cubicBezTo>
                      <a:pt x="5359" y="905"/>
                      <a:pt x="5978" y="1286"/>
                      <a:pt x="5978" y="1786"/>
                    </a:cubicBezTo>
                    <a:cubicBezTo>
                      <a:pt x="5978" y="2310"/>
                      <a:pt x="5335" y="2691"/>
                      <a:pt x="4501" y="2691"/>
                    </a:cubicBezTo>
                    <a:cubicBezTo>
                      <a:pt x="3620" y="2691"/>
                      <a:pt x="3001" y="2310"/>
                      <a:pt x="3001" y="1786"/>
                    </a:cubicBezTo>
                    <a:cubicBezTo>
                      <a:pt x="3001" y="1286"/>
                      <a:pt x="3620" y="905"/>
                      <a:pt x="4501" y="905"/>
                    </a:cubicBezTo>
                    <a:close/>
                    <a:moveTo>
                      <a:pt x="0" y="0"/>
                    </a:moveTo>
                    <a:lnTo>
                      <a:pt x="0" y="3620"/>
                    </a:lnTo>
                    <a:lnTo>
                      <a:pt x="8955" y="3620"/>
                    </a:lnTo>
                    <a:lnTo>
                      <a:pt x="89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0"/>
              <p:cNvSpPr/>
              <p:nvPr/>
            </p:nvSpPr>
            <p:spPr>
              <a:xfrm>
                <a:off x="5684044" y="2400920"/>
                <a:ext cx="104954" cy="41989"/>
              </a:xfrm>
              <a:custGeom>
                <a:avLst/>
                <a:gdLst/>
                <a:ahLst/>
                <a:cxnLst/>
                <a:rect l="l" t="t" r="r" b="b"/>
                <a:pathLst>
                  <a:path w="2977" h="1191" extrusionOk="0">
                    <a:moveTo>
                      <a:pt x="0" y="0"/>
                    </a:moveTo>
                    <a:lnTo>
                      <a:pt x="0" y="1191"/>
                    </a:lnTo>
                    <a:lnTo>
                      <a:pt x="2977" y="1191"/>
                    </a:lnTo>
                    <a:lnTo>
                      <a:pt x="2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0"/>
              <p:cNvSpPr/>
              <p:nvPr/>
            </p:nvSpPr>
            <p:spPr>
              <a:xfrm>
                <a:off x="5684044" y="2295120"/>
                <a:ext cx="104954" cy="84824"/>
              </a:xfrm>
              <a:custGeom>
                <a:avLst/>
                <a:gdLst/>
                <a:ahLst/>
                <a:cxnLst/>
                <a:rect l="l" t="t" r="r" b="b"/>
                <a:pathLst>
                  <a:path w="2977" h="2406" extrusionOk="0">
                    <a:moveTo>
                      <a:pt x="0" y="1"/>
                    </a:moveTo>
                    <a:lnTo>
                      <a:pt x="0" y="596"/>
                    </a:lnTo>
                    <a:lnTo>
                      <a:pt x="595" y="596"/>
                    </a:lnTo>
                    <a:lnTo>
                      <a:pt x="595" y="905"/>
                    </a:lnTo>
                    <a:cubicBezTo>
                      <a:pt x="595" y="1048"/>
                      <a:pt x="453" y="1191"/>
                      <a:pt x="310" y="1191"/>
                    </a:cubicBezTo>
                    <a:lnTo>
                      <a:pt x="0" y="1191"/>
                    </a:lnTo>
                    <a:lnTo>
                      <a:pt x="0" y="2406"/>
                    </a:lnTo>
                    <a:lnTo>
                      <a:pt x="2977" y="2406"/>
                    </a:lnTo>
                    <a:lnTo>
                      <a:pt x="2977" y="1191"/>
                    </a:lnTo>
                    <a:lnTo>
                      <a:pt x="2691" y="1191"/>
                    </a:lnTo>
                    <a:cubicBezTo>
                      <a:pt x="2501" y="1191"/>
                      <a:pt x="2382" y="1048"/>
                      <a:pt x="2382" y="905"/>
                    </a:cubicBezTo>
                    <a:lnTo>
                      <a:pt x="2382" y="596"/>
                    </a:lnTo>
                    <a:lnTo>
                      <a:pt x="2977" y="596"/>
                    </a:lnTo>
                    <a:lnTo>
                      <a:pt x="29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0" name="Google Shape;1250;p60"/>
          <p:cNvGrpSpPr/>
          <p:nvPr/>
        </p:nvGrpSpPr>
        <p:grpSpPr>
          <a:xfrm>
            <a:off x="4719556" y="2219338"/>
            <a:ext cx="509700" cy="509700"/>
            <a:chOff x="4671550" y="2219338"/>
            <a:chExt cx="509700" cy="509700"/>
          </a:xfrm>
        </p:grpSpPr>
        <p:sp>
          <p:nvSpPr>
            <p:cNvPr id="1251" name="Google Shape;1251;p60"/>
            <p:cNvSpPr/>
            <p:nvPr/>
          </p:nvSpPr>
          <p:spPr>
            <a:xfrm>
              <a:off x="4671550" y="2219338"/>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 name="Google Shape;1252;p60"/>
            <p:cNvGrpSpPr/>
            <p:nvPr/>
          </p:nvGrpSpPr>
          <p:grpSpPr>
            <a:xfrm>
              <a:off x="4746300" y="2294493"/>
              <a:ext cx="360200" cy="359389"/>
              <a:chOff x="4734049" y="2295120"/>
              <a:chExt cx="360200" cy="359389"/>
            </a:xfrm>
          </p:grpSpPr>
          <p:sp>
            <p:nvSpPr>
              <p:cNvPr id="1253" name="Google Shape;1253;p60"/>
              <p:cNvSpPr/>
              <p:nvPr/>
            </p:nvSpPr>
            <p:spPr>
              <a:xfrm>
                <a:off x="4734049" y="2527697"/>
                <a:ext cx="360200" cy="42835"/>
              </a:xfrm>
              <a:custGeom>
                <a:avLst/>
                <a:gdLst/>
                <a:ahLst/>
                <a:cxnLst/>
                <a:rect l="l" t="t" r="r" b="b"/>
                <a:pathLst>
                  <a:path w="10217" h="1215" extrusionOk="0">
                    <a:moveTo>
                      <a:pt x="1" y="0"/>
                    </a:moveTo>
                    <a:lnTo>
                      <a:pt x="1" y="1215"/>
                    </a:lnTo>
                    <a:lnTo>
                      <a:pt x="10217" y="1215"/>
                    </a:lnTo>
                    <a:lnTo>
                      <a:pt x="102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0"/>
              <p:cNvSpPr/>
              <p:nvPr/>
            </p:nvSpPr>
            <p:spPr>
              <a:xfrm>
                <a:off x="4818837" y="2591509"/>
                <a:ext cx="190624" cy="63001"/>
              </a:xfrm>
              <a:custGeom>
                <a:avLst/>
                <a:gdLst/>
                <a:ahLst/>
                <a:cxnLst/>
                <a:rect l="l" t="t" r="r" b="b"/>
                <a:pathLst>
                  <a:path w="5407" h="1787" extrusionOk="0">
                    <a:moveTo>
                      <a:pt x="2978" y="596"/>
                    </a:moveTo>
                    <a:lnTo>
                      <a:pt x="2978" y="1191"/>
                    </a:lnTo>
                    <a:lnTo>
                      <a:pt x="2382" y="1191"/>
                    </a:lnTo>
                    <a:lnTo>
                      <a:pt x="2382" y="596"/>
                    </a:lnTo>
                    <a:close/>
                    <a:moveTo>
                      <a:pt x="1192" y="0"/>
                    </a:moveTo>
                    <a:lnTo>
                      <a:pt x="1192" y="1191"/>
                    </a:lnTo>
                    <a:lnTo>
                      <a:pt x="1" y="1191"/>
                    </a:lnTo>
                    <a:lnTo>
                      <a:pt x="1" y="1786"/>
                    </a:lnTo>
                    <a:lnTo>
                      <a:pt x="5407" y="1786"/>
                    </a:lnTo>
                    <a:lnTo>
                      <a:pt x="5407" y="1191"/>
                    </a:lnTo>
                    <a:lnTo>
                      <a:pt x="4216" y="1191"/>
                    </a:lnTo>
                    <a:lnTo>
                      <a:pt x="42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0"/>
              <p:cNvSpPr/>
              <p:nvPr/>
            </p:nvSpPr>
            <p:spPr>
              <a:xfrm>
                <a:off x="4833962" y="2415198"/>
                <a:ext cx="33633" cy="17663"/>
              </a:xfrm>
              <a:custGeom>
                <a:avLst/>
                <a:gdLst/>
                <a:ahLst/>
                <a:cxnLst/>
                <a:rect l="l" t="t" r="r" b="b"/>
                <a:pathLst>
                  <a:path w="954" h="501" extrusionOk="0">
                    <a:moveTo>
                      <a:pt x="477" y="0"/>
                    </a:moveTo>
                    <a:cubicBezTo>
                      <a:pt x="286" y="167"/>
                      <a:pt x="120" y="334"/>
                      <a:pt x="0" y="500"/>
                    </a:cubicBezTo>
                    <a:lnTo>
                      <a:pt x="953" y="500"/>
                    </a:lnTo>
                    <a:cubicBezTo>
                      <a:pt x="810" y="310"/>
                      <a:pt x="643" y="167"/>
                      <a:pt x="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0"/>
              <p:cNvSpPr/>
              <p:nvPr/>
            </p:nvSpPr>
            <p:spPr>
              <a:xfrm>
                <a:off x="4833962" y="2369014"/>
                <a:ext cx="33633" cy="18509"/>
              </a:xfrm>
              <a:custGeom>
                <a:avLst/>
                <a:gdLst/>
                <a:ahLst/>
                <a:cxnLst/>
                <a:rect l="l" t="t" r="r" b="b"/>
                <a:pathLst>
                  <a:path w="954" h="525" extrusionOk="0">
                    <a:moveTo>
                      <a:pt x="0" y="1"/>
                    </a:moveTo>
                    <a:cubicBezTo>
                      <a:pt x="120" y="191"/>
                      <a:pt x="286" y="334"/>
                      <a:pt x="477" y="524"/>
                    </a:cubicBezTo>
                    <a:cubicBezTo>
                      <a:pt x="643" y="358"/>
                      <a:pt x="834" y="191"/>
                      <a:pt x="9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0"/>
              <p:cNvSpPr/>
              <p:nvPr/>
            </p:nvSpPr>
            <p:spPr>
              <a:xfrm>
                <a:off x="4734049" y="2295120"/>
                <a:ext cx="360200" cy="211636"/>
              </a:xfrm>
              <a:custGeom>
                <a:avLst/>
                <a:gdLst/>
                <a:ahLst/>
                <a:cxnLst/>
                <a:rect l="l" t="t" r="r" b="b"/>
                <a:pathLst>
                  <a:path w="10217" h="6003" extrusionOk="0">
                    <a:moveTo>
                      <a:pt x="8359" y="1501"/>
                    </a:moveTo>
                    <a:lnTo>
                      <a:pt x="8359" y="2097"/>
                    </a:lnTo>
                    <a:lnTo>
                      <a:pt x="5383" y="2097"/>
                    </a:lnTo>
                    <a:lnTo>
                      <a:pt x="5383" y="1501"/>
                    </a:lnTo>
                    <a:close/>
                    <a:moveTo>
                      <a:pt x="8359" y="2692"/>
                    </a:moveTo>
                    <a:lnTo>
                      <a:pt x="8359" y="3287"/>
                    </a:lnTo>
                    <a:lnTo>
                      <a:pt x="5383" y="3287"/>
                    </a:lnTo>
                    <a:lnTo>
                      <a:pt x="5383" y="2692"/>
                    </a:lnTo>
                    <a:close/>
                    <a:moveTo>
                      <a:pt x="8359" y="3883"/>
                    </a:moveTo>
                    <a:lnTo>
                      <a:pt x="8359" y="4478"/>
                    </a:lnTo>
                    <a:lnTo>
                      <a:pt x="5383" y="4478"/>
                    </a:lnTo>
                    <a:lnTo>
                      <a:pt x="5383" y="3883"/>
                    </a:lnTo>
                    <a:close/>
                    <a:moveTo>
                      <a:pt x="4763" y="906"/>
                    </a:moveTo>
                    <a:cubicBezTo>
                      <a:pt x="4763" y="1930"/>
                      <a:pt x="4263" y="2525"/>
                      <a:pt x="3716" y="3001"/>
                    </a:cubicBezTo>
                    <a:cubicBezTo>
                      <a:pt x="4263" y="3478"/>
                      <a:pt x="4763" y="4073"/>
                      <a:pt x="4763" y="5073"/>
                    </a:cubicBezTo>
                    <a:lnTo>
                      <a:pt x="4168" y="5073"/>
                    </a:lnTo>
                    <a:cubicBezTo>
                      <a:pt x="4168" y="4835"/>
                      <a:pt x="4144" y="4668"/>
                      <a:pt x="4073" y="4478"/>
                    </a:cubicBezTo>
                    <a:lnTo>
                      <a:pt x="2477" y="4478"/>
                    </a:lnTo>
                    <a:cubicBezTo>
                      <a:pt x="2406" y="4668"/>
                      <a:pt x="2382" y="4883"/>
                      <a:pt x="2382" y="5073"/>
                    </a:cubicBezTo>
                    <a:lnTo>
                      <a:pt x="1787" y="5073"/>
                    </a:lnTo>
                    <a:cubicBezTo>
                      <a:pt x="1787" y="4073"/>
                      <a:pt x="2287" y="3478"/>
                      <a:pt x="2834" y="3001"/>
                    </a:cubicBezTo>
                    <a:cubicBezTo>
                      <a:pt x="2334" y="2525"/>
                      <a:pt x="1787" y="1930"/>
                      <a:pt x="1787" y="906"/>
                    </a:cubicBezTo>
                    <a:lnTo>
                      <a:pt x="2382" y="906"/>
                    </a:lnTo>
                    <a:cubicBezTo>
                      <a:pt x="2382" y="1144"/>
                      <a:pt x="2406" y="1334"/>
                      <a:pt x="2477" y="1501"/>
                    </a:cubicBezTo>
                    <a:lnTo>
                      <a:pt x="4073" y="1501"/>
                    </a:lnTo>
                    <a:cubicBezTo>
                      <a:pt x="4144" y="1334"/>
                      <a:pt x="4168" y="1120"/>
                      <a:pt x="4168" y="906"/>
                    </a:cubicBezTo>
                    <a:close/>
                    <a:moveTo>
                      <a:pt x="1" y="1"/>
                    </a:moveTo>
                    <a:lnTo>
                      <a:pt x="1" y="6002"/>
                    </a:lnTo>
                    <a:lnTo>
                      <a:pt x="10217" y="6002"/>
                    </a:lnTo>
                    <a:lnTo>
                      <a:pt x="10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8" name="Google Shape;1258;p60"/>
          <p:cNvGrpSpPr/>
          <p:nvPr/>
        </p:nvGrpSpPr>
        <p:grpSpPr>
          <a:xfrm>
            <a:off x="3919644" y="2219338"/>
            <a:ext cx="509700" cy="509700"/>
            <a:chOff x="3866375" y="2219338"/>
            <a:chExt cx="509700" cy="509700"/>
          </a:xfrm>
        </p:grpSpPr>
        <p:sp>
          <p:nvSpPr>
            <p:cNvPr id="1259" name="Google Shape;1259;p60"/>
            <p:cNvSpPr/>
            <p:nvPr/>
          </p:nvSpPr>
          <p:spPr>
            <a:xfrm>
              <a:off x="3866375" y="2219338"/>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0" name="Google Shape;1260;p60"/>
            <p:cNvGrpSpPr/>
            <p:nvPr/>
          </p:nvGrpSpPr>
          <p:grpSpPr>
            <a:xfrm>
              <a:off x="3951613" y="2294070"/>
              <a:ext cx="339224" cy="360236"/>
              <a:chOff x="3922994" y="2294697"/>
              <a:chExt cx="339224" cy="360236"/>
            </a:xfrm>
          </p:grpSpPr>
          <p:sp>
            <p:nvSpPr>
              <p:cNvPr id="1261" name="Google Shape;1261;p60"/>
              <p:cNvSpPr/>
              <p:nvPr/>
            </p:nvSpPr>
            <p:spPr>
              <a:xfrm>
                <a:off x="3943971" y="2294697"/>
                <a:ext cx="84013" cy="255281"/>
              </a:xfrm>
              <a:custGeom>
                <a:avLst/>
                <a:gdLst/>
                <a:ahLst/>
                <a:cxnLst/>
                <a:rect l="l" t="t" r="r" b="b"/>
                <a:pathLst>
                  <a:path w="2383" h="7241" extrusionOk="0">
                    <a:moveTo>
                      <a:pt x="930" y="1"/>
                    </a:moveTo>
                    <a:lnTo>
                      <a:pt x="930" y="2192"/>
                    </a:lnTo>
                    <a:cubicBezTo>
                      <a:pt x="930" y="2430"/>
                      <a:pt x="811" y="2620"/>
                      <a:pt x="596" y="2787"/>
                    </a:cubicBezTo>
                    <a:cubicBezTo>
                      <a:pt x="239" y="3025"/>
                      <a:pt x="1" y="3430"/>
                      <a:pt x="1" y="3882"/>
                    </a:cubicBezTo>
                    <a:lnTo>
                      <a:pt x="1" y="7240"/>
                    </a:lnTo>
                    <a:lnTo>
                      <a:pt x="2382" y="7240"/>
                    </a:lnTo>
                    <a:lnTo>
                      <a:pt x="2382" y="3882"/>
                    </a:lnTo>
                    <a:cubicBezTo>
                      <a:pt x="2382" y="3430"/>
                      <a:pt x="2168" y="3049"/>
                      <a:pt x="1787" y="2787"/>
                    </a:cubicBezTo>
                    <a:cubicBezTo>
                      <a:pt x="1573" y="2668"/>
                      <a:pt x="1454" y="2430"/>
                      <a:pt x="1454" y="2192"/>
                    </a:cubicBezTo>
                    <a:lnTo>
                      <a:pt x="14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0"/>
              <p:cNvSpPr/>
              <p:nvPr/>
            </p:nvSpPr>
            <p:spPr>
              <a:xfrm>
                <a:off x="4050617" y="2422320"/>
                <a:ext cx="104989" cy="125966"/>
              </a:xfrm>
              <a:custGeom>
                <a:avLst/>
                <a:gdLst/>
                <a:ahLst/>
                <a:cxnLst/>
                <a:rect l="l" t="t" r="r" b="b"/>
                <a:pathLst>
                  <a:path w="2978" h="3573" extrusionOk="0">
                    <a:moveTo>
                      <a:pt x="1786" y="0"/>
                    </a:moveTo>
                    <a:cubicBezTo>
                      <a:pt x="810" y="0"/>
                      <a:pt x="0" y="786"/>
                      <a:pt x="0" y="1787"/>
                    </a:cubicBezTo>
                    <a:lnTo>
                      <a:pt x="0" y="2620"/>
                    </a:lnTo>
                    <a:cubicBezTo>
                      <a:pt x="0" y="3120"/>
                      <a:pt x="405" y="3573"/>
                      <a:pt x="905" y="3573"/>
                    </a:cubicBezTo>
                    <a:cubicBezTo>
                      <a:pt x="1072" y="3573"/>
                      <a:pt x="1239" y="3501"/>
                      <a:pt x="1382" y="3406"/>
                    </a:cubicBezTo>
                    <a:lnTo>
                      <a:pt x="2715" y="2620"/>
                    </a:lnTo>
                    <a:cubicBezTo>
                      <a:pt x="2906" y="2501"/>
                      <a:pt x="2977" y="2310"/>
                      <a:pt x="2977" y="2096"/>
                    </a:cubicBezTo>
                    <a:lnTo>
                      <a:pt x="2977" y="596"/>
                    </a:lnTo>
                    <a:cubicBezTo>
                      <a:pt x="2977" y="262"/>
                      <a:pt x="2715" y="0"/>
                      <a:pt x="2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0"/>
              <p:cNvSpPr/>
              <p:nvPr/>
            </p:nvSpPr>
            <p:spPr>
              <a:xfrm>
                <a:off x="4178240" y="2422320"/>
                <a:ext cx="83977" cy="68042"/>
              </a:xfrm>
              <a:custGeom>
                <a:avLst/>
                <a:gdLst/>
                <a:ahLst/>
                <a:cxnLst/>
                <a:rect l="l" t="t" r="r" b="b"/>
                <a:pathLst>
                  <a:path w="2382" h="1930" extrusionOk="0">
                    <a:moveTo>
                      <a:pt x="595" y="0"/>
                    </a:moveTo>
                    <a:cubicBezTo>
                      <a:pt x="262" y="0"/>
                      <a:pt x="0" y="262"/>
                      <a:pt x="0" y="596"/>
                    </a:cubicBezTo>
                    <a:lnTo>
                      <a:pt x="0" y="1334"/>
                    </a:lnTo>
                    <a:cubicBezTo>
                      <a:pt x="0" y="1691"/>
                      <a:pt x="286" y="1929"/>
                      <a:pt x="595" y="1929"/>
                    </a:cubicBezTo>
                    <a:cubicBezTo>
                      <a:pt x="691" y="1929"/>
                      <a:pt x="786" y="1882"/>
                      <a:pt x="905" y="1834"/>
                    </a:cubicBezTo>
                    <a:lnTo>
                      <a:pt x="2096" y="1096"/>
                    </a:lnTo>
                    <a:cubicBezTo>
                      <a:pt x="2286" y="977"/>
                      <a:pt x="2382" y="786"/>
                      <a:pt x="2382" y="596"/>
                    </a:cubicBezTo>
                    <a:cubicBezTo>
                      <a:pt x="2382" y="262"/>
                      <a:pt x="2096" y="0"/>
                      <a:pt x="1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0"/>
              <p:cNvSpPr/>
              <p:nvPr/>
            </p:nvSpPr>
            <p:spPr>
              <a:xfrm>
                <a:off x="3922994" y="2570074"/>
                <a:ext cx="126812" cy="84859"/>
              </a:xfrm>
              <a:custGeom>
                <a:avLst/>
                <a:gdLst/>
                <a:ahLst/>
                <a:cxnLst/>
                <a:rect l="l" t="t" r="r" b="b"/>
                <a:pathLst>
                  <a:path w="3597" h="2407" extrusionOk="0">
                    <a:moveTo>
                      <a:pt x="0" y="1"/>
                    </a:moveTo>
                    <a:lnTo>
                      <a:pt x="0" y="596"/>
                    </a:lnTo>
                    <a:lnTo>
                      <a:pt x="1525" y="596"/>
                    </a:lnTo>
                    <a:lnTo>
                      <a:pt x="1525" y="1811"/>
                    </a:lnTo>
                    <a:lnTo>
                      <a:pt x="620" y="1811"/>
                    </a:lnTo>
                    <a:lnTo>
                      <a:pt x="620" y="2406"/>
                    </a:lnTo>
                    <a:lnTo>
                      <a:pt x="3001" y="2406"/>
                    </a:lnTo>
                    <a:lnTo>
                      <a:pt x="3001" y="1811"/>
                    </a:lnTo>
                    <a:lnTo>
                      <a:pt x="2120" y="1811"/>
                    </a:lnTo>
                    <a:lnTo>
                      <a:pt x="2120" y="596"/>
                    </a:lnTo>
                    <a:lnTo>
                      <a:pt x="3596" y="596"/>
                    </a:lnTo>
                    <a:lnTo>
                      <a:pt x="3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5" name="Google Shape;1265;p60"/>
          <p:cNvGrpSpPr/>
          <p:nvPr/>
        </p:nvGrpSpPr>
        <p:grpSpPr>
          <a:xfrm>
            <a:off x="3119733" y="2219338"/>
            <a:ext cx="509700" cy="509700"/>
            <a:chOff x="3061200" y="2219338"/>
            <a:chExt cx="509700" cy="509700"/>
          </a:xfrm>
        </p:grpSpPr>
        <p:sp>
          <p:nvSpPr>
            <p:cNvPr id="1266" name="Google Shape;1266;p60"/>
            <p:cNvSpPr/>
            <p:nvPr/>
          </p:nvSpPr>
          <p:spPr>
            <a:xfrm>
              <a:off x="3061200" y="2219338"/>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 name="Google Shape;1267;p60"/>
            <p:cNvGrpSpPr/>
            <p:nvPr/>
          </p:nvGrpSpPr>
          <p:grpSpPr>
            <a:xfrm>
              <a:off x="3146438" y="2294510"/>
              <a:ext cx="339224" cy="359354"/>
              <a:chOff x="3103971" y="2295137"/>
              <a:chExt cx="339224" cy="359354"/>
            </a:xfrm>
          </p:grpSpPr>
          <p:sp>
            <p:nvSpPr>
              <p:cNvPr id="1268" name="Google Shape;1268;p60"/>
              <p:cNvSpPr/>
              <p:nvPr/>
            </p:nvSpPr>
            <p:spPr>
              <a:xfrm>
                <a:off x="3125794" y="2422761"/>
                <a:ext cx="104989" cy="105800"/>
              </a:xfrm>
              <a:custGeom>
                <a:avLst/>
                <a:gdLst/>
                <a:ahLst/>
                <a:cxnLst/>
                <a:rect l="l" t="t" r="r" b="b"/>
                <a:pathLst>
                  <a:path w="2978" h="3001" extrusionOk="0">
                    <a:moveTo>
                      <a:pt x="1501" y="0"/>
                    </a:moveTo>
                    <a:cubicBezTo>
                      <a:pt x="692" y="0"/>
                      <a:pt x="1" y="667"/>
                      <a:pt x="1" y="1500"/>
                    </a:cubicBezTo>
                    <a:cubicBezTo>
                      <a:pt x="1" y="2334"/>
                      <a:pt x="692" y="3001"/>
                      <a:pt x="1501" y="3001"/>
                    </a:cubicBezTo>
                    <a:cubicBezTo>
                      <a:pt x="2311" y="3001"/>
                      <a:pt x="2978" y="2310"/>
                      <a:pt x="2978" y="1500"/>
                    </a:cubicBezTo>
                    <a:cubicBezTo>
                      <a:pt x="2978" y="667"/>
                      <a:pt x="2311" y="0"/>
                      <a:pt x="1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0"/>
              <p:cNvSpPr/>
              <p:nvPr/>
            </p:nvSpPr>
            <p:spPr>
              <a:xfrm>
                <a:off x="3103971" y="2528526"/>
                <a:ext cx="147824" cy="125966"/>
              </a:xfrm>
              <a:custGeom>
                <a:avLst/>
                <a:gdLst/>
                <a:ahLst/>
                <a:cxnLst/>
                <a:rect l="l" t="t" r="r" b="b"/>
                <a:pathLst>
                  <a:path w="4193" h="3573" extrusionOk="0">
                    <a:moveTo>
                      <a:pt x="2120" y="1"/>
                    </a:moveTo>
                    <a:cubicBezTo>
                      <a:pt x="977" y="1"/>
                      <a:pt x="1" y="929"/>
                      <a:pt x="1" y="2073"/>
                    </a:cubicBezTo>
                    <a:lnTo>
                      <a:pt x="1" y="3573"/>
                    </a:lnTo>
                    <a:lnTo>
                      <a:pt x="4192" y="3573"/>
                    </a:lnTo>
                    <a:lnTo>
                      <a:pt x="4192" y="2073"/>
                    </a:lnTo>
                    <a:cubicBezTo>
                      <a:pt x="4192" y="929"/>
                      <a:pt x="3240"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0"/>
              <p:cNvSpPr/>
              <p:nvPr/>
            </p:nvSpPr>
            <p:spPr>
              <a:xfrm>
                <a:off x="3335703" y="2591491"/>
                <a:ext cx="83977" cy="21047"/>
              </a:xfrm>
              <a:custGeom>
                <a:avLst/>
                <a:gdLst/>
                <a:ahLst/>
                <a:cxnLst/>
                <a:rect l="l" t="t" r="r" b="b"/>
                <a:pathLst>
                  <a:path w="2382" h="597" extrusionOk="0">
                    <a:moveTo>
                      <a:pt x="1" y="1"/>
                    </a:moveTo>
                    <a:lnTo>
                      <a:pt x="1" y="596"/>
                    </a:lnTo>
                    <a:lnTo>
                      <a:pt x="2382" y="596"/>
                    </a:lnTo>
                    <a:lnTo>
                      <a:pt x="23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0"/>
              <p:cNvSpPr/>
              <p:nvPr/>
            </p:nvSpPr>
            <p:spPr>
              <a:xfrm>
                <a:off x="3293714" y="2591491"/>
                <a:ext cx="21047" cy="21047"/>
              </a:xfrm>
              <a:custGeom>
                <a:avLst/>
                <a:gdLst/>
                <a:ahLst/>
                <a:cxnLst/>
                <a:rect l="l" t="t" r="r" b="b"/>
                <a:pathLst>
                  <a:path w="597" h="597" extrusionOk="0">
                    <a:moveTo>
                      <a:pt x="1" y="1"/>
                    </a:moveTo>
                    <a:lnTo>
                      <a:pt x="1" y="596"/>
                    </a:lnTo>
                    <a:lnTo>
                      <a:pt x="596" y="596"/>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0"/>
              <p:cNvSpPr/>
              <p:nvPr/>
            </p:nvSpPr>
            <p:spPr>
              <a:xfrm>
                <a:off x="3335703" y="2633480"/>
                <a:ext cx="83977" cy="21012"/>
              </a:xfrm>
              <a:custGeom>
                <a:avLst/>
                <a:gdLst/>
                <a:ahLst/>
                <a:cxnLst/>
                <a:rect l="l" t="t" r="r" b="b"/>
                <a:pathLst>
                  <a:path w="2382" h="596" extrusionOk="0">
                    <a:moveTo>
                      <a:pt x="1" y="1"/>
                    </a:moveTo>
                    <a:lnTo>
                      <a:pt x="1" y="596"/>
                    </a:lnTo>
                    <a:lnTo>
                      <a:pt x="2382" y="596"/>
                    </a:lnTo>
                    <a:lnTo>
                      <a:pt x="23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0"/>
              <p:cNvSpPr/>
              <p:nvPr/>
            </p:nvSpPr>
            <p:spPr>
              <a:xfrm>
                <a:off x="3293714" y="2633480"/>
                <a:ext cx="21047" cy="21012"/>
              </a:xfrm>
              <a:custGeom>
                <a:avLst/>
                <a:gdLst/>
                <a:ahLst/>
                <a:cxnLst/>
                <a:rect l="l" t="t" r="r" b="b"/>
                <a:pathLst>
                  <a:path w="597" h="596" extrusionOk="0">
                    <a:moveTo>
                      <a:pt x="1" y="1"/>
                    </a:moveTo>
                    <a:lnTo>
                      <a:pt x="1" y="596"/>
                    </a:lnTo>
                    <a:lnTo>
                      <a:pt x="596" y="596"/>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0"/>
              <p:cNvSpPr/>
              <p:nvPr/>
            </p:nvSpPr>
            <p:spPr>
              <a:xfrm>
                <a:off x="3335703" y="2549538"/>
                <a:ext cx="83977" cy="21012"/>
              </a:xfrm>
              <a:custGeom>
                <a:avLst/>
                <a:gdLst/>
                <a:ahLst/>
                <a:cxnLst/>
                <a:rect l="l" t="t" r="r" b="b"/>
                <a:pathLst>
                  <a:path w="2382" h="596" extrusionOk="0">
                    <a:moveTo>
                      <a:pt x="1" y="0"/>
                    </a:moveTo>
                    <a:lnTo>
                      <a:pt x="1" y="595"/>
                    </a:lnTo>
                    <a:lnTo>
                      <a:pt x="2382" y="595"/>
                    </a:lnTo>
                    <a:lnTo>
                      <a:pt x="23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0"/>
              <p:cNvSpPr/>
              <p:nvPr/>
            </p:nvSpPr>
            <p:spPr>
              <a:xfrm>
                <a:off x="3293714" y="2549538"/>
                <a:ext cx="21047" cy="21012"/>
              </a:xfrm>
              <a:custGeom>
                <a:avLst/>
                <a:gdLst/>
                <a:ahLst/>
                <a:cxnLst/>
                <a:rect l="l" t="t" r="r" b="b"/>
                <a:pathLst>
                  <a:path w="597" h="596" extrusionOk="0">
                    <a:moveTo>
                      <a:pt x="1" y="0"/>
                    </a:moveTo>
                    <a:lnTo>
                      <a:pt x="1" y="595"/>
                    </a:lnTo>
                    <a:lnTo>
                      <a:pt x="596" y="595"/>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0"/>
              <p:cNvSpPr/>
              <p:nvPr/>
            </p:nvSpPr>
            <p:spPr>
              <a:xfrm>
                <a:off x="3318075" y="2358103"/>
                <a:ext cx="58805" cy="57113"/>
              </a:xfrm>
              <a:custGeom>
                <a:avLst/>
                <a:gdLst/>
                <a:ahLst/>
                <a:cxnLst/>
                <a:rect l="l" t="t" r="r" b="b"/>
                <a:pathLst>
                  <a:path w="1668" h="1620" extrusionOk="0">
                    <a:moveTo>
                      <a:pt x="453" y="0"/>
                    </a:moveTo>
                    <a:lnTo>
                      <a:pt x="0" y="358"/>
                    </a:lnTo>
                    <a:cubicBezTo>
                      <a:pt x="120" y="882"/>
                      <a:pt x="405" y="1310"/>
                      <a:pt x="834" y="1620"/>
                    </a:cubicBezTo>
                    <a:cubicBezTo>
                      <a:pt x="1263" y="1310"/>
                      <a:pt x="1548" y="834"/>
                      <a:pt x="1667" y="358"/>
                    </a:cubicBezTo>
                    <a:lnTo>
                      <a:pt x="12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0"/>
              <p:cNvSpPr/>
              <p:nvPr/>
            </p:nvSpPr>
            <p:spPr>
              <a:xfrm>
                <a:off x="3251760" y="2295137"/>
                <a:ext cx="191435" cy="191435"/>
              </a:xfrm>
              <a:custGeom>
                <a:avLst/>
                <a:gdLst/>
                <a:ahLst/>
                <a:cxnLst/>
                <a:rect l="l" t="t" r="r" b="b"/>
                <a:pathLst>
                  <a:path w="5430" h="5430" extrusionOk="0">
                    <a:moveTo>
                      <a:pt x="3263" y="1191"/>
                    </a:moveTo>
                    <a:lnTo>
                      <a:pt x="4144" y="1905"/>
                    </a:lnTo>
                    <a:lnTo>
                      <a:pt x="4144" y="2096"/>
                    </a:lnTo>
                    <a:cubicBezTo>
                      <a:pt x="4001" y="2906"/>
                      <a:pt x="3548" y="3620"/>
                      <a:pt x="2834" y="4025"/>
                    </a:cubicBezTo>
                    <a:lnTo>
                      <a:pt x="2691" y="4120"/>
                    </a:lnTo>
                    <a:lnTo>
                      <a:pt x="2548" y="4025"/>
                    </a:lnTo>
                    <a:cubicBezTo>
                      <a:pt x="1858" y="3620"/>
                      <a:pt x="1381" y="2906"/>
                      <a:pt x="1238" y="2096"/>
                    </a:cubicBezTo>
                    <a:lnTo>
                      <a:pt x="1191" y="1905"/>
                    </a:lnTo>
                    <a:lnTo>
                      <a:pt x="2096" y="1191"/>
                    </a:lnTo>
                    <a:close/>
                    <a:moveTo>
                      <a:pt x="1715" y="0"/>
                    </a:moveTo>
                    <a:lnTo>
                      <a:pt x="0" y="1358"/>
                    </a:lnTo>
                    <a:lnTo>
                      <a:pt x="0" y="1620"/>
                    </a:lnTo>
                    <a:cubicBezTo>
                      <a:pt x="0" y="3287"/>
                      <a:pt x="1048" y="4811"/>
                      <a:pt x="2596" y="5406"/>
                    </a:cubicBezTo>
                    <a:lnTo>
                      <a:pt x="2715" y="5430"/>
                    </a:lnTo>
                    <a:lnTo>
                      <a:pt x="2834" y="5406"/>
                    </a:lnTo>
                    <a:cubicBezTo>
                      <a:pt x="4382" y="4835"/>
                      <a:pt x="5430" y="3287"/>
                      <a:pt x="5430" y="1620"/>
                    </a:cubicBezTo>
                    <a:lnTo>
                      <a:pt x="5430" y="1358"/>
                    </a:lnTo>
                    <a:lnTo>
                      <a:pt x="5406" y="1358"/>
                    </a:lnTo>
                    <a:lnTo>
                      <a:pt x="3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0"/>
              <p:cNvSpPr/>
              <p:nvPr/>
            </p:nvSpPr>
            <p:spPr>
              <a:xfrm>
                <a:off x="3247565" y="2507549"/>
                <a:ext cx="172115" cy="49569"/>
              </a:xfrm>
              <a:custGeom>
                <a:avLst/>
                <a:gdLst/>
                <a:ahLst/>
                <a:cxnLst/>
                <a:rect l="l" t="t" r="r" b="b"/>
                <a:pathLst>
                  <a:path w="4882" h="1406" extrusionOk="0">
                    <a:moveTo>
                      <a:pt x="905" y="0"/>
                    </a:moveTo>
                    <a:lnTo>
                      <a:pt x="0" y="881"/>
                    </a:lnTo>
                    <a:cubicBezTo>
                      <a:pt x="167" y="1048"/>
                      <a:pt x="238" y="1215"/>
                      <a:pt x="357" y="1405"/>
                    </a:cubicBezTo>
                    <a:lnTo>
                      <a:pt x="1143" y="620"/>
                    </a:lnTo>
                    <a:lnTo>
                      <a:pt x="4882" y="620"/>
                    </a:lnTo>
                    <a:lnTo>
                      <a:pt x="4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9" name="Google Shape;1279;p60"/>
          <p:cNvGrpSpPr/>
          <p:nvPr/>
        </p:nvGrpSpPr>
        <p:grpSpPr>
          <a:xfrm>
            <a:off x="2319822" y="2219338"/>
            <a:ext cx="509700" cy="509700"/>
            <a:chOff x="2256025" y="2219338"/>
            <a:chExt cx="509700" cy="509700"/>
          </a:xfrm>
        </p:grpSpPr>
        <p:sp>
          <p:nvSpPr>
            <p:cNvPr id="1280" name="Google Shape;1280;p60"/>
            <p:cNvSpPr/>
            <p:nvPr/>
          </p:nvSpPr>
          <p:spPr>
            <a:xfrm>
              <a:off x="2256025" y="2219338"/>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 name="Google Shape;1281;p60"/>
            <p:cNvGrpSpPr/>
            <p:nvPr/>
          </p:nvGrpSpPr>
          <p:grpSpPr>
            <a:xfrm>
              <a:off x="2373169" y="2294087"/>
              <a:ext cx="275412" cy="360200"/>
              <a:chOff x="2348778" y="2294714"/>
              <a:chExt cx="275412" cy="360200"/>
            </a:xfrm>
          </p:grpSpPr>
          <p:sp>
            <p:nvSpPr>
              <p:cNvPr id="1282" name="Google Shape;1282;p60"/>
              <p:cNvSpPr/>
              <p:nvPr/>
            </p:nvSpPr>
            <p:spPr>
              <a:xfrm>
                <a:off x="2476366" y="2402172"/>
                <a:ext cx="147824" cy="146978"/>
              </a:xfrm>
              <a:custGeom>
                <a:avLst/>
                <a:gdLst/>
                <a:ahLst/>
                <a:cxnLst/>
                <a:rect l="l" t="t" r="r" b="b"/>
                <a:pathLst>
                  <a:path w="4193" h="4169" extrusionOk="0">
                    <a:moveTo>
                      <a:pt x="2097" y="572"/>
                    </a:moveTo>
                    <a:cubicBezTo>
                      <a:pt x="2906" y="572"/>
                      <a:pt x="3597" y="1263"/>
                      <a:pt x="3597" y="2072"/>
                    </a:cubicBezTo>
                    <a:cubicBezTo>
                      <a:pt x="3597" y="2358"/>
                      <a:pt x="3502" y="2668"/>
                      <a:pt x="3359" y="2906"/>
                    </a:cubicBezTo>
                    <a:lnTo>
                      <a:pt x="1263" y="810"/>
                    </a:lnTo>
                    <a:cubicBezTo>
                      <a:pt x="1501" y="667"/>
                      <a:pt x="1763" y="572"/>
                      <a:pt x="2097" y="572"/>
                    </a:cubicBezTo>
                    <a:close/>
                    <a:moveTo>
                      <a:pt x="858" y="1263"/>
                    </a:moveTo>
                    <a:lnTo>
                      <a:pt x="2930" y="3335"/>
                    </a:lnTo>
                    <a:cubicBezTo>
                      <a:pt x="2692" y="3501"/>
                      <a:pt x="2430" y="3573"/>
                      <a:pt x="2097" y="3573"/>
                    </a:cubicBezTo>
                    <a:cubicBezTo>
                      <a:pt x="1263" y="3573"/>
                      <a:pt x="620" y="2906"/>
                      <a:pt x="620" y="2096"/>
                    </a:cubicBezTo>
                    <a:cubicBezTo>
                      <a:pt x="620" y="1763"/>
                      <a:pt x="715" y="1501"/>
                      <a:pt x="858" y="1263"/>
                    </a:cubicBezTo>
                    <a:close/>
                    <a:moveTo>
                      <a:pt x="2097" y="1"/>
                    </a:moveTo>
                    <a:cubicBezTo>
                      <a:pt x="953" y="1"/>
                      <a:pt x="25" y="953"/>
                      <a:pt x="25" y="2096"/>
                    </a:cubicBezTo>
                    <a:cubicBezTo>
                      <a:pt x="1" y="3215"/>
                      <a:pt x="953" y="4168"/>
                      <a:pt x="2097" y="4168"/>
                    </a:cubicBezTo>
                    <a:cubicBezTo>
                      <a:pt x="3263" y="4168"/>
                      <a:pt x="4192" y="3215"/>
                      <a:pt x="4192" y="2096"/>
                    </a:cubicBezTo>
                    <a:cubicBezTo>
                      <a:pt x="4192" y="929"/>
                      <a:pt x="3240" y="1"/>
                      <a:pt x="20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0"/>
              <p:cNvSpPr/>
              <p:nvPr/>
            </p:nvSpPr>
            <p:spPr>
              <a:xfrm>
                <a:off x="2369755" y="2294714"/>
                <a:ext cx="83977" cy="255246"/>
              </a:xfrm>
              <a:custGeom>
                <a:avLst/>
                <a:gdLst/>
                <a:ahLst/>
                <a:cxnLst/>
                <a:rect l="l" t="t" r="r" b="b"/>
                <a:pathLst>
                  <a:path w="2382" h="7240" extrusionOk="0">
                    <a:moveTo>
                      <a:pt x="929" y="0"/>
                    </a:moveTo>
                    <a:lnTo>
                      <a:pt x="929" y="24"/>
                    </a:lnTo>
                    <a:lnTo>
                      <a:pt x="929" y="2191"/>
                    </a:lnTo>
                    <a:cubicBezTo>
                      <a:pt x="929" y="2429"/>
                      <a:pt x="810" y="2644"/>
                      <a:pt x="596" y="2787"/>
                    </a:cubicBezTo>
                    <a:cubicBezTo>
                      <a:pt x="239" y="3025"/>
                      <a:pt x="0" y="3453"/>
                      <a:pt x="0" y="3882"/>
                    </a:cubicBezTo>
                    <a:lnTo>
                      <a:pt x="0" y="7240"/>
                    </a:lnTo>
                    <a:lnTo>
                      <a:pt x="2382" y="7240"/>
                    </a:lnTo>
                    <a:lnTo>
                      <a:pt x="2382" y="3858"/>
                    </a:lnTo>
                    <a:cubicBezTo>
                      <a:pt x="2382" y="3406"/>
                      <a:pt x="2191" y="3025"/>
                      <a:pt x="1787" y="2763"/>
                    </a:cubicBezTo>
                    <a:cubicBezTo>
                      <a:pt x="1596" y="2644"/>
                      <a:pt x="1453" y="2406"/>
                      <a:pt x="1453" y="2167"/>
                    </a:cubicBezTo>
                    <a:lnTo>
                      <a:pt x="14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0"/>
              <p:cNvSpPr/>
              <p:nvPr/>
            </p:nvSpPr>
            <p:spPr>
              <a:xfrm>
                <a:off x="2348778" y="2570937"/>
                <a:ext cx="127623" cy="83977"/>
              </a:xfrm>
              <a:custGeom>
                <a:avLst/>
                <a:gdLst/>
                <a:ahLst/>
                <a:cxnLst/>
                <a:rect l="l" t="t" r="r" b="b"/>
                <a:pathLst>
                  <a:path w="3620" h="2382" extrusionOk="0">
                    <a:moveTo>
                      <a:pt x="0" y="0"/>
                    </a:moveTo>
                    <a:lnTo>
                      <a:pt x="0" y="596"/>
                    </a:lnTo>
                    <a:lnTo>
                      <a:pt x="1500" y="596"/>
                    </a:lnTo>
                    <a:lnTo>
                      <a:pt x="1500" y="1786"/>
                    </a:lnTo>
                    <a:lnTo>
                      <a:pt x="595" y="1786"/>
                    </a:lnTo>
                    <a:lnTo>
                      <a:pt x="595" y="2382"/>
                    </a:lnTo>
                    <a:lnTo>
                      <a:pt x="2977" y="2382"/>
                    </a:lnTo>
                    <a:lnTo>
                      <a:pt x="2977" y="1786"/>
                    </a:lnTo>
                    <a:lnTo>
                      <a:pt x="2096" y="1786"/>
                    </a:lnTo>
                    <a:lnTo>
                      <a:pt x="2096" y="596"/>
                    </a:lnTo>
                    <a:lnTo>
                      <a:pt x="3620" y="596"/>
                    </a:lnTo>
                    <a:lnTo>
                      <a:pt x="3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5" name="Google Shape;1285;p60"/>
          <p:cNvGrpSpPr/>
          <p:nvPr/>
        </p:nvGrpSpPr>
        <p:grpSpPr>
          <a:xfrm>
            <a:off x="1519911" y="2219338"/>
            <a:ext cx="509700" cy="509700"/>
            <a:chOff x="1450850" y="2219338"/>
            <a:chExt cx="509700" cy="509700"/>
          </a:xfrm>
        </p:grpSpPr>
        <p:sp>
          <p:nvSpPr>
            <p:cNvPr id="1286" name="Google Shape;1286;p60"/>
            <p:cNvSpPr/>
            <p:nvPr/>
          </p:nvSpPr>
          <p:spPr>
            <a:xfrm>
              <a:off x="1450850" y="2219338"/>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7" name="Google Shape;1287;p60"/>
            <p:cNvGrpSpPr/>
            <p:nvPr/>
          </p:nvGrpSpPr>
          <p:grpSpPr>
            <a:xfrm>
              <a:off x="1526005" y="2379299"/>
              <a:ext cx="359389" cy="189778"/>
              <a:chOff x="1518862" y="2379926"/>
              <a:chExt cx="359389" cy="189778"/>
            </a:xfrm>
          </p:grpSpPr>
          <p:sp>
            <p:nvSpPr>
              <p:cNvPr id="1288" name="Google Shape;1288;p60"/>
              <p:cNvSpPr/>
              <p:nvPr/>
            </p:nvSpPr>
            <p:spPr>
              <a:xfrm>
                <a:off x="1710296" y="2400902"/>
                <a:ext cx="63001" cy="104989"/>
              </a:xfrm>
              <a:custGeom>
                <a:avLst/>
                <a:gdLst/>
                <a:ahLst/>
                <a:cxnLst/>
                <a:rect l="l" t="t" r="r" b="b"/>
                <a:pathLst>
                  <a:path w="1787" h="2978" extrusionOk="0">
                    <a:moveTo>
                      <a:pt x="0" y="0"/>
                    </a:moveTo>
                    <a:lnTo>
                      <a:pt x="0" y="2977"/>
                    </a:lnTo>
                    <a:lnTo>
                      <a:pt x="1786" y="2977"/>
                    </a:lnTo>
                    <a:lnTo>
                      <a:pt x="17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0"/>
              <p:cNvSpPr/>
              <p:nvPr/>
            </p:nvSpPr>
            <p:spPr>
              <a:xfrm>
                <a:off x="1815215" y="2477300"/>
                <a:ext cx="63036" cy="92403"/>
              </a:xfrm>
              <a:custGeom>
                <a:avLst/>
                <a:gdLst/>
                <a:ahLst/>
                <a:cxnLst/>
                <a:rect l="l" t="t" r="r" b="b"/>
                <a:pathLst>
                  <a:path w="1788" h="2621" extrusionOk="0">
                    <a:moveTo>
                      <a:pt x="882" y="1"/>
                    </a:moveTo>
                    <a:lnTo>
                      <a:pt x="644" y="358"/>
                    </a:lnTo>
                    <a:cubicBezTo>
                      <a:pt x="453" y="667"/>
                      <a:pt x="1" y="1334"/>
                      <a:pt x="1" y="1739"/>
                    </a:cubicBezTo>
                    <a:cubicBezTo>
                      <a:pt x="1" y="2239"/>
                      <a:pt x="406" y="2620"/>
                      <a:pt x="882" y="2620"/>
                    </a:cubicBezTo>
                    <a:cubicBezTo>
                      <a:pt x="1358" y="2620"/>
                      <a:pt x="1787" y="2215"/>
                      <a:pt x="1787" y="1739"/>
                    </a:cubicBezTo>
                    <a:cubicBezTo>
                      <a:pt x="1787" y="1334"/>
                      <a:pt x="1335" y="667"/>
                      <a:pt x="1120" y="358"/>
                    </a:cubicBezTo>
                    <a:lnTo>
                      <a:pt x="8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0"/>
              <p:cNvSpPr/>
              <p:nvPr/>
            </p:nvSpPr>
            <p:spPr>
              <a:xfrm>
                <a:off x="1794238" y="2424418"/>
                <a:ext cx="63001" cy="56267"/>
              </a:xfrm>
              <a:custGeom>
                <a:avLst/>
                <a:gdLst/>
                <a:ahLst/>
                <a:cxnLst/>
                <a:rect l="l" t="t" r="r" b="b"/>
                <a:pathLst>
                  <a:path w="1787" h="1596" extrusionOk="0">
                    <a:moveTo>
                      <a:pt x="1" y="0"/>
                    </a:moveTo>
                    <a:lnTo>
                      <a:pt x="1" y="1596"/>
                    </a:lnTo>
                    <a:lnTo>
                      <a:pt x="1787" y="1382"/>
                    </a:lnTo>
                    <a:lnTo>
                      <a:pt x="1787" y="238"/>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0"/>
              <p:cNvSpPr/>
              <p:nvPr/>
            </p:nvSpPr>
            <p:spPr>
              <a:xfrm>
                <a:off x="1518862" y="2379926"/>
                <a:ext cx="86516" cy="147789"/>
              </a:xfrm>
              <a:custGeom>
                <a:avLst/>
                <a:gdLst/>
                <a:ahLst/>
                <a:cxnLst/>
                <a:rect l="l" t="t" r="r" b="b"/>
                <a:pathLst>
                  <a:path w="2454" h="4192" extrusionOk="0">
                    <a:moveTo>
                      <a:pt x="0" y="0"/>
                    </a:moveTo>
                    <a:lnTo>
                      <a:pt x="0" y="4191"/>
                    </a:lnTo>
                    <a:lnTo>
                      <a:pt x="2453" y="4191"/>
                    </a:lnTo>
                    <a:lnTo>
                      <a:pt x="24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0"/>
              <p:cNvSpPr/>
              <p:nvPr/>
            </p:nvSpPr>
            <p:spPr>
              <a:xfrm>
                <a:off x="1625473" y="2380737"/>
                <a:ext cx="63001" cy="146978"/>
              </a:xfrm>
              <a:custGeom>
                <a:avLst/>
                <a:gdLst/>
                <a:ahLst/>
                <a:cxnLst/>
                <a:rect l="l" t="t" r="r" b="b"/>
                <a:pathLst>
                  <a:path w="1787" h="4169" extrusionOk="0">
                    <a:moveTo>
                      <a:pt x="1" y="1"/>
                    </a:moveTo>
                    <a:lnTo>
                      <a:pt x="1" y="4168"/>
                    </a:lnTo>
                    <a:lnTo>
                      <a:pt x="1192" y="4168"/>
                    </a:lnTo>
                    <a:lnTo>
                      <a:pt x="1192" y="3883"/>
                    </a:lnTo>
                    <a:cubicBezTo>
                      <a:pt x="1192" y="3478"/>
                      <a:pt x="1430" y="3168"/>
                      <a:pt x="1787" y="3049"/>
                    </a:cubicBezTo>
                    <a:lnTo>
                      <a:pt x="1787" y="1144"/>
                    </a:lnTo>
                    <a:cubicBezTo>
                      <a:pt x="1430" y="1025"/>
                      <a:pt x="1192" y="692"/>
                      <a:pt x="1192" y="311"/>
                    </a:cubicBezTo>
                    <a:lnTo>
                      <a:pt x="11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3" name="Google Shape;1293;p60"/>
          <p:cNvGrpSpPr/>
          <p:nvPr/>
        </p:nvGrpSpPr>
        <p:grpSpPr>
          <a:xfrm>
            <a:off x="720000" y="2219338"/>
            <a:ext cx="509700" cy="509700"/>
            <a:chOff x="645675" y="2219338"/>
            <a:chExt cx="509700" cy="509700"/>
          </a:xfrm>
        </p:grpSpPr>
        <p:sp>
          <p:nvSpPr>
            <p:cNvPr id="1294" name="Google Shape;1294;p60"/>
            <p:cNvSpPr/>
            <p:nvPr/>
          </p:nvSpPr>
          <p:spPr>
            <a:xfrm>
              <a:off x="645675" y="2219338"/>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 name="Google Shape;1295;p60"/>
            <p:cNvGrpSpPr/>
            <p:nvPr/>
          </p:nvGrpSpPr>
          <p:grpSpPr>
            <a:xfrm>
              <a:off x="742671" y="2294070"/>
              <a:ext cx="315709" cy="360236"/>
              <a:chOff x="742691" y="2294697"/>
              <a:chExt cx="315709" cy="360236"/>
            </a:xfrm>
          </p:grpSpPr>
          <p:sp>
            <p:nvSpPr>
              <p:cNvPr id="1296" name="Google Shape;1296;p60"/>
              <p:cNvSpPr/>
              <p:nvPr/>
            </p:nvSpPr>
            <p:spPr>
              <a:xfrm>
                <a:off x="742691" y="2294697"/>
                <a:ext cx="146978" cy="84859"/>
              </a:xfrm>
              <a:custGeom>
                <a:avLst/>
                <a:gdLst/>
                <a:ahLst/>
                <a:cxnLst/>
                <a:rect l="l" t="t" r="r" b="b"/>
                <a:pathLst>
                  <a:path w="4169" h="2407" extrusionOk="0">
                    <a:moveTo>
                      <a:pt x="0" y="1"/>
                    </a:moveTo>
                    <a:lnTo>
                      <a:pt x="0" y="2406"/>
                    </a:lnTo>
                    <a:lnTo>
                      <a:pt x="4168" y="2406"/>
                    </a:lnTo>
                    <a:lnTo>
                      <a:pt x="4168" y="1"/>
                    </a:lnTo>
                    <a:lnTo>
                      <a:pt x="2977" y="1"/>
                    </a:lnTo>
                    <a:lnTo>
                      <a:pt x="2977" y="1192"/>
                    </a:lnTo>
                    <a:lnTo>
                      <a:pt x="2382" y="1192"/>
                    </a:lnTo>
                    <a:lnTo>
                      <a:pt x="2382" y="1"/>
                    </a:lnTo>
                    <a:lnTo>
                      <a:pt x="1787" y="1"/>
                    </a:lnTo>
                    <a:lnTo>
                      <a:pt x="1787" y="1192"/>
                    </a:lnTo>
                    <a:lnTo>
                      <a:pt x="1191" y="1192"/>
                    </a:lnTo>
                    <a:lnTo>
                      <a:pt x="11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0"/>
              <p:cNvSpPr/>
              <p:nvPr/>
            </p:nvSpPr>
            <p:spPr>
              <a:xfrm>
                <a:off x="762857" y="2463462"/>
                <a:ext cx="104954" cy="83977"/>
              </a:xfrm>
              <a:custGeom>
                <a:avLst/>
                <a:gdLst/>
                <a:ahLst/>
                <a:cxnLst/>
                <a:rect l="l" t="t" r="r" b="b"/>
                <a:pathLst>
                  <a:path w="2977" h="2382" extrusionOk="0">
                    <a:moveTo>
                      <a:pt x="0" y="0"/>
                    </a:moveTo>
                    <a:lnTo>
                      <a:pt x="0" y="2382"/>
                    </a:lnTo>
                    <a:lnTo>
                      <a:pt x="2977" y="2382"/>
                    </a:lnTo>
                    <a:lnTo>
                      <a:pt x="2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0"/>
              <p:cNvSpPr/>
              <p:nvPr/>
            </p:nvSpPr>
            <p:spPr>
              <a:xfrm>
                <a:off x="762857" y="2400497"/>
                <a:ext cx="104954" cy="42024"/>
              </a:xfrm>
              <a:custGeom>
                <a:avLst/>
                <a:gdLst/>
                <a:ahLst/>
                <a:cxnLst/>
                <a:rect l="l" t="t" r="r" b="b"/>
                <a:pathLst>
                  <a:path w="2977" h="1192" extrusionOk="0">
                    <a:moveTo>
                      <a:pt x="0" y="0"/>
                    </a:moveTo>
                    <a:lnTo>
                      <a:pt x="0" y="1191"/>
                    </a:lnTo>
                    <a:lnTo>
                      <a:pt x="2977" y="1191"/>
                    </a:lnTo>
                    <a:lnTo>
                      <a:pt x="2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0"/>
              <p:cNvSpPr/>
              <p:nvPr/>
            </p:nvSpPr>
            <p:spPr>
              <a:xfrm>
                <a:off x="762857" y="2570074"/>
                <a:ext cx="104954" cy="84859"/>
              </a:xfrm>
              <a:custGeom>
                <a:avLst/>
                <a:gdLst/>
                <a:ahLst/>
                <a:cxnLst/>
                <a:rect l="l" t="t" r="r" b="b"/>
                <a:pathLst>
                  <a:path w="2977" h="2407" extrusionOk="0">
                    <a:moveTo>
                      <a:pt x="0" y="1"/>
                    </a:moveTo>
                    <a:lnTo>
                      <a:pt x="0" y="906"/>
                    </a:lnTo>
                    <a:cubicBezTo>
                      <a:pt x="0" y="1739"/>
                      <a:pt x="667" y="2406"/>
                      <a:pt x="1477" y="2406"/>
                    </a:cubicBezTo>
                    <a:cubicBezTo>
                      <a:pt x="2286" y="2406"/>
                      <a:pt x="2977" y="1716"/>
                      <a:pt x="2977" y="906"/>
                    </a:cubicBezTo>
                    <a:lnTo>
                      <a:pt x="29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0"/>
              <p:cNvSpPr/>
              <p:nvPr/>
            </p:nvSpPr>
            <p:spPr>
              <a:xfrm>
                <a:off x="910611" y="2294697"/>
                <a:ext cx="147789" cy="84859"/>
              </a:xfrm>
              <a:custGeom>
                <a:avLst/>
                <a:gdLst/>
                <a:ahLst/>
                <a:cxnLst/>
                <a:rect l="l" t="t" r="r" b="b"/>
                <a:pathLst>
                  <a:path w="4192" h="2407" extrusionOk="0">
                    <a:moveTo>
                      <a:pt x="0" y="1"/>
                    </a:moveTo>
                    <a:lnTo>
                      <a:pt x="0" y="2406"/>
                    </a:lnTo>
                    <a:lnTo>
                      <a:pt x="4192" y="2406"/>
                    </a:lnTo>
                    <a:lnTo>
                      <a:pt x="4192" y="1"/>
                    </a:lnTo>
                    <a:lnTo>
                      <a:pt x="3001" y="1"/>
                    </a:lnTo>
                    <a:lnTo>
                      <a:pt x="3001" y="1192"/>
                    </a:lnTo>
                    <a:lnTo>
                      <a:pt x="2406" y="1192"/>
                    </a:lnTo>
                    <a:lnTo>
                      <a:pt x="2406" y="1"/>
                    </a:lnTo>
                    <a:lnTo>
                      <a:pt x="1786" y="1"/>
                    </a:lnTo>
                    <a:lnTo>
                      <a:pt x="1786" y="1192"/>
                    </a:lnTo>
                    <a:lnTo>
                      <a:pt x="1191" y="1192"/>
                    </a:lnTo>
                    <a:lnTo>
                      <a:pt x="11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0"/>
              <p:cNvSpPr/>
              <p:nvPr/>
            </p:nvSpPr>
            <p:spPr>
              <a:xfrm>
                <a:off x="931588" y="2463462"/>
                <a:ext cx="104989" cy="83977"/>
              </a:xfrm>
              <a:custGeom>
                <a:avLst/>
                <a:gdLst/>
                <a:ahLst/>
                <a:cxnLst/>
                <a:rect l="l" t="t" r="r" b="b"/>
                <a:pathLst>
                  <a:path w="2978" h="2382" extrusionOk="0">
                    <a:moveTo>
                      <a:pt x="1" y="0"/>
                    </a:moveTo>
                    <a:lnTo>
                      <a:pt x="1" y="2382"/>
                    </a:lnTo>
                    <a:lnTo>
                      <a:pt x="2978" y="2382"/>
                    </a:lnTo>
                    <a:lnTo>
                      <a:pt x="29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0"/>
              <p:cNvSpPr/>
              <p:nvPr/>
            </p:nvSpPr>
            <p:spPr>
              <a:xfrm>
                <a:off x="931588" y="2400497"/>
                <a:ext cx="104989" cy="42024"/>
              </a:xfrm>
              <a:custGeom>
                <a:avLst/>
                <a:gdLst/>
                <a:ahLst/>
                <a:cxnLst/>
                <a:rect l="l" t="t" r="r" b="b"/>
                <a:pathLst>
                  <a:path w="2978" h="1192" extrusionOk="0">
                    <a:moveTo>
                      <a:pt x="1" y="0"/>
                    </a:moveTo>
                    <a:lnTo>
                      <a:pt x="1" y="1191"/>
                    </a:lnTo>
                    <a:lnTo>
                      <a:pt x="2978" y="1191"/>
                    </a:lnTo>
                    <a:lnTo>
                      <a:pt x="29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0"/>
              <p:cNvSpPr/>
              <p:nvPr/>
            </p:nvSpPr>
            <p:spPr>
              <a:xfrm>
                <a:off x="932434" y="2570074"/>
                <a:ext cx="104989" cy="84859"/>
              </a:xfrm>
              <a:custGeom>
                <a:avLst/>
                <a:gdLst/>
                <a:ahLst/>
                <a:cxnLst/>
                <a:rect l="l" t="t" r="r" b="b"/>
                <a:pathLst>
                  <a:path w="2978" h="2407" extrusionOk="0">
                    <a:moveTo>
                      <a:pt x="1" y="1"/>
                    </a:moveTo>
                    <a:lnTo>
                      <a:pt x="1" y="906"/>
                    </a:lnTo>
                    <a:cubicBezTo>
                      <a:pt x="1" y="1739"/>
                      <a:pt x="691" y="2406"/>
                      <a:pt x="1501" y="2406"/>
                    </a:cubicBezTo>
                    <a:cubicBezTo>
                      <a:pt x="2287" y="2406"/>
                      <a:pt x="2977" y="1716"/>
                      <a:pt x="2977" y="906"/>
                    </a:cubicBezTo>
                    <a:lnTo>
                      <a:pt x="29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4" name="Google Shape;1304;p60"/>
          <p:cNvGrpSpPr/>
          <p:nvPr/>
        </p:nvGrpSpPr>
        <p:grpSpPr>
          <a:xfrm>
            <a:off x="7919200" y="1592275"/>
            <a:ext cx="509700" cy="509700"/>
            <a:chOff x="7892250" y="1592275"/>
            <a:chExt cx="509700" cy="509700"/>
          </a:xfrm>
        </p:grpSpPr>
        <p:sp>
          <p:nvSpPr>
            <p:cNvPr id="1305" name="Google Shape;1305;p60"/>
            <p:cNvSpPr/>
            <p:nvPr/>
          </p:nvSpPr>
          <p:spPr>
            <a:xfrm>
              <a:off x="7892250" y="1592275"/>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0"/>
            <p:cNvSpPr/>
            <p:nvPr/>
          </p:nvSpPr>
          <p:spPr>
            <a:xfrm>
              <a:off x="8021152" y="1667007"/>
              <a:ext cx="251897" cy="360236"/>
            </a:xfrm>
            <a:custGeom>
              <a:avLst/>
              <a:gdLst/>
              <a:ahLst/>
              <a:cxnLst/>
              <a:rect l="l" t="t" r="r" b="b"/>
              <a:pathLst>
                <a:path w="7145" h="10218" extrusionOk="0">
                  <a:moveTo>
                    <a:pt x="5954" y="6597"/>
                  </a:moveTo>
                  <a:lnTo>
                    <a:pt x="5954" y="7193"/>
                  </a:lnTo>
                  <a:lnTo>
                    <a:pt x="5359" y="7193"/>
                  </a:lnTo>
                  <a:lnTo>
                    <a:pt x="5359" y="6597"/>
                  </a:lnTo>
                  <a:close/>
                  <a:moveTo>
                    <a:pt x="882" y="1"/>
                  </a:moveTo>
                  <a:cubicBezTo>
                    <a:pt x="381" y="1"/>
                    <a:pt x="0" y="406"/>
                    <a:pt x="0" y="882"/>
                  </a:cubicBezTo>
                  <a:lnTo>
                    <a:pt x="0" y="2716"/>
                  </a:lnTo>
                  <a:cubicBezTo>
                    <a:pt x="0" y="4073"/>
                    <a:pt x="1024" y="5216"/>
                    <a:pt x="2382" y="5359"/>
                  </a:cubicBezTo>
                  <a:lnTo>
                    <a:pt x="2382" y="8384"/>
                  </a:lnTo>
                  <a:cubicBezTo>
                    <a:pt x="2382" y="9408"/>
                    <a:pt x="3168" y="10217"/>
                    <a:pt x="4168" y="10217"/>
                  </a:cubicBezTo>
                  <a:cubicBezTo>
                    <a:pt x="5144" y="10217"/>
                    <a:pt x="5954" y="9384"/>
                    <a:pt x="5954" y="8384"/>
                  </a:cubicBezTo>
                  <a:lnTo>
                    <a:pt x="5954" y="8360"/>
                  </a:lnTo>
                  <a:cubicBezTo>
                    <a:pt x="6621" y="8217"/>
                    <a:pt x="7145" y="7621"/>
                    <a:pt x="7145" y="6907"/>
                  </a:cubicBezTo>
                  <a:cubicBezTo>
                    <a:pt x="7145" y="6074"/>
                    <a:pt x="6454" y="5407"/>
                    <a:pt x="5644" y="5407"/>
                  </a:cubicBezTo>
                  <a:cubicBezTo>
                    <a:pt x="4811" y="5407"/>
                    <a:pt x="4168" y="6097"/>
                    <a:pt x="4168" y="6907"/>
                  </a:cubicBezTo>
                  <a:cubicBezTo>
                    <a:pt x="4168" y="7621"/>
                    <a:pt x="4668" y="8241"/>
                    <a:pt x="5359" y="8360"/>
                  </a:cubicBezTo>
                  <a:lnTo>
                    <a:pt x="5359" y="8384"/>
                  </a:lnTo>
                  <a:cubicBezTo>
                    <a:pt x="5359" y="9050"/>
                    <a:pt x="4811" y="9622"/>
                    <a:pt x="4168" y="9622"/>
                  </a:cubicBezTo>
                  <a:cubicBezTo>
                    <a:pt x="3501" y="9622"/>
                    <a:pt x="2977" y="9050"/>
                    <a:pt x="2977" y="8384"/>
                  </a:cubicBezTo>
                  <a:lnTo>
                    <a:pt x="2977" y="5359"/>
                  </a:lnTo>
                  <a:cubicBezTo>
                    <a:pt x="4311" y="5216"/>
                    <a:pt x="5359" y="4073"/>
                    <a:pt x="5359" y="2716"/>
                  </a:cubicBezTo>
                  <a:lnTo>
                    <a:pt x="5359" y="882"/>
                  </a:lnTo>
                  <a:cubicBezTo>
                    <a:pt x="5359" y="382"/>
                    <a:pt x="4930" y="1"/>
                    <a:pt x="4454" y="1"/>
                  </a:cubicBezTo>
                  <a:lnTo>
                    <a:pt x="3573" y="1"/>
                  </a:lnTo>
                  <a:lnTo>
                    <a:pt x="3573" y="596"/>
                  </a:lnTo>
                  <a:lnTo>
                    <a:pt x="4454" y="596"/>
                  </a:lnTo>
                  <a:cubicBezTo>
                    <a:pt x="4644" y="596"/>
                    <a:pt x="4763" y="739"/>
                    <a:pt x="4763" y="882"/>
                  </a:cubicBezTo>
                  <a:lnTo>
                    <a:pt x="4763" y="2716"/>
                  </a:lnTo>
                  <a:cubicBezTo>
                    <a:pt x="4763" y="3859"/>
                    <a:pt x="3787" y="4788"/>
                    <a:pt x="2668" y="4788"/>
                  </a:cubicBezTo>
                  <a:cubicBezTo>
                    <a:pt x="1501" y="4788"/>
                    <a:pt x="596" y="3835"/>
                    <a:pt x="596" y="2716"/>
                  </a:cubicBezTo>
                  <a:lnTo>
                    <a:pt x="596" y="882"/>
                  </a:lnTo>
                  <a:cubicBezTo>
                    <a:pt x="596" y="715"/>
                    <a:pt x="739" y="596"/>
                    <a:pt x="882" y="596"/>
                  </a:cubicBezTo>
                  <a:lnTo>
                    <a:pt x="1787" y="596"/>
                  </a:lnTo>
                  <a:lnTo>
                    <a:pt x="17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 name="Google Shape;1307;p60"/>
          <p:cNvGrpSpPr/>
          <p:nvPr/>
        </p:nvGrpSpPr>
        <p:grpSpPr>
          <a:xfrm>
            <a:off x="7119289" y="1592275"/>
            <a:ext cx="509700" cy="509700"/>
            <a:chOff x="7087075" y="1592275"/>
            <a:chExt cx="509700" cy="509700"/>
          </a:xfrm>
        </p:grpSpPr>
        <p:sp>
          <p:nvSpPr>
            <p:cNvPr id="1308" name="Google Shape;1308;p60"/>
            <p:cNvSpPr/>
            <p:nvPr/>
          </p:nvSpPr>
          <p:spPr>
            <a:xfrm>
              <a:off x="7087075" y="1592275"/>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 name="Google Shape;1309;p60"/>
            <p:cNvGrpSpPr/>
            <p:nvPr/>
          </p:nvGrpSpPr>
          <p:grpSpPr>
            <a:xfrm>
              <a:off x="7225196" y="1666602"/>
              <a:ext cx="233459" cy="361046"/>
              <a:chOff x="7260322" y="1666616"/>
              <a:chExt cx="233459" cy="361046"/>
            </a:xfrm>
          </p:grpSpPr>
          <p:sp>
            <p:nvSpPr>
              <p:cNvPr id="1310" name="Google Shape;1310;p60"/>
              <p:cNvSpPr/>
              <p:nvPr/>
            </p:nvSpPr>
            <p:spPr>
              <a:xfrm>
                <a:off x="7260322" y="1666616"/>
                <a:ext cx="233459" cy="361046"/>
              </a:xfrm>
              <a:custGeom>
                <a:avLst/>
                <a:gdLst/>
                <a:ahLst/>
                <a:cxnLst/>
                <a:rect l="l" t="t" r="r" b="b"/>
                <a:pathLst>
                  <a:path w="6622" h="10241" extrusionOk="0">
                    <a:moveTo>
                      <a:pt x="3311" y="1215"/>
                    </a:moveTo>
                    <a:cubicBezTo>
                      <a:pt x="4430" y="1215"/>
                      <a:pt x="5383" y="2167"/>
                      <a:pt x="5383" y="3310"/>
                    </a:cubicBezTo>
                    <a:cubicBezTo>
                      <a:pt x="5383" y="4477"/>
                      <a:pt x="4430" y="5382"/>
                      <a:pt x="3311" y="5382"/>
                    </a:cubicBezTo>
                    <a:cubicBezTo>
                      <a:pt x="2168" y="5382"/>
                      <a:pt x="1215" y="4477"/>
                      <a:pt x="1215" y="3310"/>
                    </a:cubicBezTo>
                    <a:cubicBezTo>
                      <a:pt x="1215" y="2143"/>
                      <a:pt x="2168" y="1215"/>
                      <a:pt x="3311" y="1215"/>
                    </a:cubicBezTo>
                    <a:close/>
                    <a:moveTo>
                      <a:pt x="3311" y="0"/>
                    </a:moveTo>
                    <a:cubicBezTo>
                      <a:pt x="1501" y="0"/>
                      <a:pt x="1" y="1500"/>
                      <a:pt x="1" y="3310"/>
                    </a:cubicBezTo>
                    <a:cubicBezTo>
                      <a:pt x="1" y="5025"/>
                      <a:pt x="1310" y="6430"/>
                      <a:pt x="2977" y="6573"/>
                    </a:cubicBezTo>
                    <a:lnTo>
                      <a:pt x="2977" y="7216"/>
                    </a:lnTo>
                    <a:lnTo>
                      <a:pt x="2382" y="7216"/>
                    </a:lnTo>
                    <a:lnTo>
                      <a:pt x="2382" y="10240"/>
                    </a:lnTo>
                    <a:lnTo>
                      <a:pt x="4168" y="10240"/>
                    </a:lnTo>
                    <a:lnTo>
                      <a:pt x="4168" y="7216"/>
                    </a:lnTo>
                    <a:lnTo>
                      <a:pt x="3573" y="7216"/>
                    </a:lnTo>
                    <a:lnTo>
                      <a:pt x="3573" y="6573"/>
                    </a:lnTo>
                    <a:cubicBezTo>
                      <a:pt x="5264" y="6430"/>
                      <a:pt x="6621" y="5025"/>
                      <a:pt x="6621" y="3310"/>
                    </a:cubicBezTo>
                    <a:cubicBezTo>
                      <a:pt x="6621" y="1500"/>
                      <a:pt x="5121" y="0"/>
                      <a:pt x="33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0"/>
              <p:cNvSpPr/>
              <p:nvPr/>
            </p:nvSpPr>
            <p:spPr>
              <a:xfrm>
                <a:off x="7398028" y="1793393"/>
                <a:ext cx="31095" cy="26900"/>
              </a:xfrm>
              <a:custGeom>
                <a:avLst/>
                <a:gdLst/>
                <a:ahLst/>
                <a:cxnLst/>
                <a:rect l="l" t="t" r="r" b="b"/>
                <a:pathLst>
                  <a:path w="882" h="763" extrusionOk="0">
                    <a:moveTo>
                      <a:pt x="0" y="0"/>
                    </a:moveTo>
                    <a:lnTo>
                      <a:pt x="476" y="762"/>
                    </a:lnTo>
                    <a:cubicBezTo>
                      <a:pt x="691" y="548"/>
                      <a:pt x="834" y="286"/>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0"/>
              <p:cNvSpPr/>
              <p:nvPr/>
            </p:nvSpPr>
            <p:spPr>
              <a:xfrm>
                <a:off x="7387099" y="1732084"/>
                <a:ext cx="41178" cy="40332"/>
              </a:xfrm>
              <a:custGeom>
                <a:avLst/>
                <a:gdLst/>
                <a:ahLst/>
                <a:cxnLst/>
                <a:rect l="l" t="t" r="r" b="b"/>
                <a:pathLst>
                  <a:path w="1168" h="1144" extrusionOk="0">
                    <a:moveTo>
                      <a:pt x="1" y="1"/>
                    </a:moveTo>
                    <a:lnTo>
                      <a:pt x="1" y="1144"/>
                    </a:lnTo>
                    <a:lnTo>
                      <a:pt x="1168" y="1144"/>
                    </a:lnTo>
                    <a:cubicBezTo>
                      <a:pt x="1048" y="548"/>
                      <a:pt x="596" y="12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0"/>
              <p:cNvSpPr/>
              <p:nvPr/>
            </p:nvSpPr>
            <p:spPr>
              <a:xfrm>
                <a:off x="7324134" y="1732930"/>
                <a:ext cx="73084" cy="104143"/>
              </a:xfrm>
              <a:custGeom>
                <a:avLst/>
                <a:gdLst/>
                <a:ahLst/>
                <a:cxnLst/>
                <a:rect l="l" t="t" r="r" b="b"/>
                <a:pathLst>
                  <a:path w="2073" h="2954" extrusionOk="0">
                    <a:moveTo>
                      <a:pt x="1191" y="1"/>
                    </a:moveTo>
                    <a:cubicBezTo>
                      <a:pt x="524" y="143"/>
                      <a:pt x="1" y="739"/>
                      <a:pt x="1" y="1453"/>
                    </a:cubicBezTo>
                    <a:cubicBezTo>
                      <a:pt x="1" y="2287"/>
                      <a:pt x="691" y="2953"/>
                      <a:pt x="1501" y="2953"/>
                    </a:cubicBezTo>
                    <a:cubicBezTo>
                      <a:pt x="1715" y="2906"/>
                      <a:pt x="1882" y="2882"/>
                      <a:pt x="2072" y="2834"/>
                    </a:cubicBezTo>
                    <a:lnTo>
                      <a:pt x="1191" y="1548"/>
                    </a:lnTo>
                    <a:lnTo>
                      <a:pt x="11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4" name="Google Shape;1314;p60"/>
          <p:cNvGrpSpPr/>
          <p:nvPr/>
        </p:nvGrpSpPr>
        <p:grpSpPr>
          <a:xfrm>
            <a:off x="6319378" y="1592275"/>
            <a:ext cx="509700" cy="509700"/>
            <a:chOff x="6281900" y="1592275"/>
            <a:chExt cx="509700" cy="509700"/>
          </a:xfrm>
        </p:grpSpPr>
        <p:sp>
          <p:nvSpPr>
            <p:cNvPr id="1315" name="Google Shape;1315;p60"/>
            <p:cNvSpPr/>
            <p:nvPr/>
          </p:nvSpPr>
          <p:spPr>
            <a:xfrm>
              <a:off x="6281900" y="1592275"/>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0"/>
            <p:cNvSpPr/>
            <p:nvPr/>
          </p:nvSpPr>
          <p:spPr>
            <a:xfrm>
              <a:off x="6356227" y="1667853"/>
              <a:ext cx="361046" cy="358543"/>
            </a:xfrm>
            <a:custGeom>
              <a:avLst/>
              <a:gdLst/>
              <a:ahLst/>
              <a:cxnLst/>
              <a:rect l="l" t="t" r="r" b="b"/>
              <a:pathLst>
                <a:path w="10241" h="10170" extrusionOk="0">
                  <a:moveTo>
                    <a:pt x="929" y="1"/>
                  </a:moveTo>
                  <a:cubicBezTo>
                    <a:pt x="429" y="1"/>
                    <a:pt x="1" y="406"/>
                    <a:pt x="1" y="882"/>
                  </a:cubicBezTo>
                  <a:cubicBezTo>
                    <a:pt x="1" y="1382"/>
                    <a:pt x="429" y="1787"/>
                    <a:pt x="929" y="1787"/>
                  </a:cubicBezTo>
                  <a:cubicBezTo>
                    <a:pt x="1072" y="1787"/>
                    <a:pt x="1191" y="1739"/>
                    <a:pt x="1310" y="1692"/>
                  </a:cubicBezTo>
                  <a:lnTo>
                    <a:pt x="2096" y="2454"/>
                  </a:lnTo>
                  <a:cubicBezTo>
                    <a:pt x="1930" y="2692"/>
                    <a:pt x="1858" y="2978"/>
                    <a:pt x="1858" y="3287"/>
                  </a:cubicBezTo>
                  <a:cubicBezTo>
                    <a:pt x="1858" y="3597"/>
                    <a:pt x="1930" y="3883"/>
                    <a:pt x="2096" y="4121"/>
                  </a:cubicBezTo>
                  <a:lnTo>
                    <a:pt x="1310" y="4907"/>
                  </a:lnTo>
                  <a:cubicBezTo>
                    <a:pt x="1191" y="4835"/>
                    <a:pt x="1072" y="4811"/>
                    <a:pt x="929" y="4811"/>
                  </a:cubicBezTo>
                  <a:cubicBezTo>
                    <a:pt x="429" y="4811"/>
                    <a:pt x="1" y="5240"/>
                    <a:pt x="1" y="5716"/>
                  </a:cubicBezTo>
                  <a:cubicBezTo>
                    <a:pt x="1" y="6217"/>
                    <a:pt x="429" y="6598"/>
                    <a:pt x="929" y="6598"/>
                  </a:cubicBezTo>
                  <a:cubicBezTo>
                    <a:pt x="1429" y="6598"/>
                    <a:pt x="1811" y="6193"/>
                    <a:pt x="1811" y="5716"/>
                  </a:cubicBezTo>
                  <a:cubicBezTo>
                    <a:pt x="1811" y="5550"/>
                    <a:pt x="1787" y="5431"/>
                    <a:pt x="1739" y="5312"/>
                  </a:cubicBezTo>
                  <a:lnTo>
                    <a:pt x="2501" y="4550"/>
                  </a:lnTo>
                  <a:cubicBezTo>
                    <a:pt x="2739" y="4692"/>
                    <a:pt x="3001" y="4788"/>
                    <a:pt x="3335" y="4788"/>
                  </a:cubicBezTo>
                  <a:cubicBezTo>
                    <a:pt x="3787" y="4788"/>
                    <a:pt x="4168" y="4597"/>
                    <a:pt x="4478" y="4311"/>
                  </a:cubicBezTo>
                  <a:lnTo>
                    <a:pt x="5478" y="4907"/>
                  </a:lnTo>
                  <a:cubicBezTo>
                    <a:pt x="5478" y="4954"/>
                    <a:pt x="5454" y="5026"/>
                    <a:pt x="5454" y="5073"/>
                  </a:cubicBezTo>
                  <a:cubicBezTo>
                    <a:pt x="5454" y="5312"/>
                    <a:pt x="5549" y="5526"/>
                    <a:pt x="5692" y="5716"/>
                  </a:cubicBezTo>
                  <a:lnTo>
                    <a:pt x="5240" y="6598"/>
                  </a:lnTo>
                  <a:lnTo>
                    <a:pt x="5121" y="6598"/>
                  </a:lnTo>
                  <a:cubicBezTo>
                    <a:pt x="4621" y="6598"/>
                    <a:pt x="4240" y="7026"/>
                    <a:pt x="4240" y="7502"/>
                  </a:cubicBezTo>
                  <a:cubicBezTo>
                    <a:pt x="4240" y="8003"/>
                    <a:pt x="4644" y="8384"/>
                    <a:pt x="5121" y="8384"/>
                  </a:cubicBezTo>
                  <a:cubicBezTo>
                    <a:pt x="5621" y="8384"/>
                    <a:pt x="6026" y="7979"/>
                    <a:pt x="6026" y="7502"/>
                  </a:cubicBezTo>
                  <a:cubicBezTo>
                    <a:pt x="6026" y="7264"/>
                    <a:pt x="5930" y="7050"/>
                    <a:pt x="5788" y="6860"/>
                  </a:cubicBezTo>
                  <a:lnTo>
                    <a:pt x="6216" y="5978"/>
                  </a:lnTo>
                  <a:lnTo>
                    <a:pt x="6335" y="5978"/>
                  </a:lnTo>
                  <a:cubicBezTo>
                    <a:pt x="6431" y="5978"/>
                    <a:pt x="6502" y="5978"/>
                    <a:pt x="6550" y="5955"/>
                  </a:cubicBezTo>
                  <a:lnTo>
                    <a:pt x="7645" y="7622"/>
                  </a:lnTo>
                  <a:cubicBezTo>
                    <a:pt x="7383" y="7884"/>
                    <a:pt x="7216" y="8265"/>
                    <a:pt x="7216" y="8646"/>
                  </a:cubicBezTo>
                  <a:cubicBezTo>
                    <a:pt x="7216" y="9479"/>
                    <a:pt x="7883" y="10170"/>
                    <a:pt x="8693" y="10170"/>
                  </a:cubicBezTo>
                  <a:cubicBezTo>
                    <a:pt x="9526" y="10170"/>
                    <a:pt x="10193" y="9479"/>
                    <a:pt x="10193" y="8646"/>
                  </a:cubicBezTo>
                  <a:cubicBezTo>
                    <a:pt x="10193" y="7812"/>
                    <a:pt x="9503" y="7169"/>
                    <a:pt x="8693" y="7169"/>
                  </a:cubicBezTo>
                  <a:cubicBezTo>
                    <a:pt x="8479" y="7169"/>
                    <a:pt x="8312" y="7193"/>
                    <a:pt x="8121" y="7288"/>
                  </a:cubicBezTo>
                  <a:lnTo>
                    <a:pt x="7026" y="5621"/>
                  </a:lnTo>
                  <a:cubicBezTo>
                    <a:pt x="7145" y="5550"/>
                    <a:pt x="7216" y="5407"/>
                    <a:pt x="7240" y="5264"/>
                  </a:cubicBezTo>
                  <a:lnTo>
                    <a:pt x="8574" y="5002"/>
                  </a:lnTo>
                  <a:cubicBezTo>
                    <a:pt x="8717" y="5264"/>
                    <a:pt x="9026" y="5431"/>
                    <a:pt x="9360" y="5431"/>
                  </a:cubicBezTo>
                  <a:cubicBezTo>
                    <a:pt x="9860" y="5431"/>
                    <a:pt x="10241" y="5026"/>
                    <a:pt x="10241" y="4550"/>
                  </a:cubicBezTo>
                  <a:cubicBezTo>
                    <a:pt x="10241" y="4049"/>
                    <a:pt x="9836" y="3645"/>
                    <a:pt x="9360" y="3645"/>
                  </a:cubicBezTo>
                  <a:cubicBezTo>
                    <a:pt x="8907" y="3645"/>
                    <a:pt x="8526" y="3978"/>
                    <a:pt x="8455" y="4430"/>
                  </a:cubicBezTo>
                  <a:lnTo>
                    <a:pt x="7121" y="4692"/>
                  </a:lnTo>
                  <a:cubicBezTo>
                    <a:pt x="6978" y="4430"/>
                    <a:pt x="6669" y="4240"/>
                    <a:pt x="6335" y="4240"/>
                  </a:cubicBezTo>
                  <a:cubicBezTo>
                    <a:pt x="6145" y="4240"/>
                    <a:pt x="5930" y="4335"/>
                    <a:pt x="5788" y="4454"/>
                  </a:cubicBezTo>
                  <a:lnTo>
                    <a:pt x="4764" y="3835"/>
                  </a:lnTo>
                  <a:cubicBezTo>
                    <a:pt x="4835" y="3692"/>
                    <a:pt x="4859" y="3502"/>
                    <a:pt x="4859" y="3335"/>
                  </a:cubicBezTo>
                  <a:cubicBezTo>
                    <a:pt x="4859" y="3144"/>
                    <a:pt x="4835" y="3002"/>
                    <a:pt x="4764" y="2811"/>
                  </a:cubicBezTo>
                  <a:lnTo>
                    <a:pt x="5788" y="2192"/>
                  </a:lnTo>
                  <a:cubicBezTo>
                    <a:pt x="5930" y="2311"/>
                    <a:pt x="6145" y="2406"/>
                    <a:pt x="6335" y="2406"/>
                  </a:cubicBezTo>
                  <a:cubicBezTo>
                    <a:pt x="6859" y="2406"/>
                    <a:pt x="7240" y="1978"/>
                    <a:pt x="7240" y="1501"/>
                  </a:cubicBezTo>
                  <a:cubicBezTo>
                    <a:pt x="7240" y="1001"/>
                    <a:pt x="6812" y="620"/>
                    <a:pt x="6335" y="620"/>
                  </a:cubicBezTo>
                  <a:cubicBezTo>
                    <a:pt x="5835" y="620"/>
                    <a:pt x="5454" y="1025"/>
                    <a:pt x="5454" y="1501"/>
                  </a:cubicBezTo>
                  <a:cubicBezTo>
                    <a:pt x="5454" y="1573"/>
                    <a:pt x="5454" y="1620"/>
                    <a:pt x="5478" y="1692"/>
                  </a:cubicBezTo>
                  <a:lnTo>
                    <a:pt x="4478" y="2287"/>
                  </a:lnTo>
                  <a:cubicBezTo>
                    <a:pt x="4192" y="1978"/>
                    <a:pt x="3787" y="1811"/>
                    <a:pt x="3335" y="1811"/>
                  </a:cubicBezTo>
                  <a:cubicBezTo>
                    <a:pt x="3049" y="1811"/>
                    <a:pt x="2739" y="1906"/>
                    <a:pt x="2501" y="2049"/>
                  </a:cubicBezTo>
                  <a:lnTo>
                    <a:pt x="1739" y="1263"/>
                  </a:lnTo>
                  <a:cubicBezTo>
                    <a:pt x="1787" y="1144"/>
                    <a:pt x="1811" y="1025"/>
                    <a:pt x="1811" y="882"/>
                  </a:cubicBezTo>
                  <a:cubicBezTo>
                    <a:pt x="1811" y="382"/>
                    <a:pt x="1406" y="1"/>
                    <a:pt x="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60"/>
          <p:cNvGrpSpPr/>
          <p:nvPr/>
        </p:nvGrpSpPr>
        <p:grpSpPr>
          <a:xfrm>
            <a:off x="5519467" y="1592275"/>
            <a:ext cx="509700" cy="509700"/>
            <a:chOff x="5476725" y="1592275"/>
            <a:chExt cx="509700" cy="509700"/>
          </a:xfrm>
        </p:grpSpPr>
        <p:sp>
          <p:nvSpPr>
            <p:cNvPr id="1318" name="Google Shape;1318;p60"/>
            <p:cNvSpPr/>
            <p:nvPr/>
          </p:nvSpPr>
          <p:spPr>
            <a:xfrm>
              <a:off x="5476725" y="1592275"/>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 name="Google Shape;1319;p60"/>
            <p:cNvGrpSpPr/>
            <p:nvPr/>
          </p:nvGrpSpPr>
          <p:grpSpPr>
            <a:xfrm>
              <a:off x="5551898" y="1667007"/>
              <a:ext cx="359354" cy="360236"/>
              <a:chOff x="5556421" y="1667021"/>
              <a:chExt cx="359354" cy="360236"/>
            </a:xfrm>
          </p:grpSpPr>
          <p:sp>
            <p:nvSpPr>
              <p:cNvPr id="1320" name="Google Shape;1320;p60"/>
              <p:cNvSpPr/>
              <p:nvPr/>
            </p:nvSpPr>
            <p:spPr>
              <a:xfrm>
                <a:off x="5852774" y="1793798"/>
                <a:ext cx="63001" cy="233459"/>
              </a:xfrm>
              <a:custGeom>
                <a:avLst/>
                <a:gdLst/>
                <a:ahLst/>
                <a:cxnLst/>
                <a:rect l="l" t="t" r="r" b="b"/>
                <a:pathLst>
                  <a:path w="1787" h="6622" extrusionOk="0">
                    <a:moveTo>
                      <a:pt x="1191" y="2430"/>
                    </a:moveTo>
                    <a:lnTo>
                      <a:pt x="1191" y="3025"/>
                    </a:lnTo>
                    <a:lnTo>
                      <a:pt x="596" y="3025"/>
                    </a:lnTo>
                    <a:lnTo>
                      <a:pt x="596" y="2430"/>
                    </a:lnTo>
                    <a:close/>
                    <a:moveTo>
                      <a:pt x="1191" y="3621"/>
                    </a:moveTo>
                    <a:lnTo>
                      <a:pt x="1191" y="4216"/>
                    </a:lnTo>
                    <a:lnTo>
                      <a:pt x="596" y="4216"/>
                    </a:lnTo>
                    <a:lnTo>
                      <a:pt x="596" y="3621"/>
                    </a:lnTo>
                    <a:close/>
                    <a:moveTo>
                      <a:pt x="1191" y="4811"/>
                    </a:moveTo>
                    <a:lnTo>
                      <a:pt x="1191" y="5407"/>
                    </a:lnTo>
                    <a:lnTo>
                      <a:pt x="596" y="5407"/>
                    </a:lnTo>
                    <a:lnTo>
                      <a:pt x="596" y="4811"/>
                    </a:lnTo>
                    <a:close/>
                    <a:moveTo>
                      <a:pt x="1" y="1"/>
                    </a:moveTo>
                    <a:lnTo>
                      <a:pt x="1" y="6621"/>
                    </a:lnTo>
                    <a:lnTo>
                      <a:pt x="1787" y="6621"/>
                    </a:lnTo>
                    <a:lnTo>
                      <a:pt x="17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0"/>
              <p:cNvSpPr/>
              <p:nvPr/>
            </p:nvSpPr>
            <p:spPr>
              <a:xfrm>
                <a:off x="5704175" y="1730833"/>
                <a:ext cx="63001" cy="63001"/>
              </a:xfrm>
              <a:custGeom>
                <a:avLst/>
                <a:gdLst/>
                <a:ahLst/>
                <a:cxnLst/>
                <a:rect l="l" t="t" r="r" b="b"/>
                <a:pathLst>
                  <a:path w="1787" h="1787" extrusionOk="0">
                    <a:moveTo>
                      <a:pt x="905" y="1"/>
                    </a:moveTo>
                    <a:cubicBezTo>
                      <a:pt x="405" y="1"/>
                      <a:pt x="0" y="406"/>
                      <a:pt x="0" y="906"/>
                    </a:cubicBezTo>
                    <a:cubicBezTo>
                      <a:pt x="0" y="1406"/>
                      <a:pt x="405" y="1787"/>
                      <a:pt x="905" y="1787"/>
                    </a:cubicBezTo>
                    <a:cubicBezTo>
                      <a:pt x="1405" y="1787"/>
                      <a:pt x="1786" y="1406"/>
                      <a:pt x="1786" y="906"/>
                    </a:cubicBezTo>
                    <a:cubicBezTo>
                      <a:pt x="1786" y="406"/>
                      <a:pt x="1405" y="1"/>
                      <a:pt x="9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0"/>
              <p:cNvSpPr/>
              <p:nvPr/>
            </p:nvSpPr>
            <p:spPr>
              <a:xfrm>
                <a:off x="5704175" y="1984387"/>
                <a:ext cx="63001" cy="42870"/>
              </a:xfrm>
              <a:custGeom>
                <a:avLst/>
                <a:gdLst/>
                <a:ahLst/>
                <a:cxnLst/>
                <a:rect l="l" t="t" r="r" b="b"/>
                <a:pathLst>
                  <a:path w="1787" h="1216" extrusionOk="0">
                    <a:moveTo>
                      <a:pt x="0" y="1"/>
                    </a:moveTo>
                    <a:lnTo>
                      <a:pt x="0" y="1215"/>
                    </a:lnTo>
                    <a:lnTo>
                      <a:pt x="1786" y="1215"/>
                    </a:lnTo>
                    <a:lnTo>
                      <a:pt x="17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0"/>
              <p:cNvSpPr/>
              <p:nvPr/>
            </p:nvSpPr>
            <p:spPr>
              <a:xfrm>
                <a:off x="5556421" y="1793798"/>
                <a:ext cx="63001" cy="233459"/>
              </a:xfrm>
              <a:custGeom>
                <a:avLst/>
                <a:gdLst/>
                <a:ahLst/>
                <a:cxnLst/>
                <a:rect l="l" t="t" r="r" b="b"/>
                <a:pathLst>
                  <a:path w="1787" h="6622" extrusionOk="0">
                    <a:moveTo>
                      <a:pt x="1191" y="2430"/>
                    </a:moveTo>
                    <a:lnTo>
                      <a:pt x="1191" y="3025"/>
                    </a:lnTo>
                    <a:lnTo>
                      <a:pt x="595" y="3025"/>
                    </a:lnTo>
                    <a:lnTo>
                      <a:pt x="595" y="2430"/>
                    </a:lnTo>
                    <a:close/>
                    <a:moveTo>
                      <a:pt x="1191" y="3621"/>
                    </a:moveTo>
                    <a:lnTo>
                      <a:pt x="1191" y="4216"/>
                    </a:lnTo>
                    <a:lnTo>
                      <a:pt x="595" y="4216"/>
                    </a:lnTo>
                    <a:lnTo>
                      <a:pt x="595" y="3621"/>
                    </a:lnTo>
                    <a:close/>
                    <a:moveTo>
                      <a:pt x="1191" y="4811"/>
                    </a:moveTo>
                    <a:lnTo>
                      <a:pt x="1191" y="5407"/>
                    </a:lnTo>
                    <a:lnTo>
                      <a:pt x="595" y="5407"/>
                    </a:lnTo>
                    <a:lnTo>
                      <a:pt x="595" y="4811"/>
                    </a:lnTo>
                    <a:close/>
                    <a:moveTo>
                      <a:pt x="0" y="1"/>
                    </a:moveTo>
                    <a:lnTo>
                      <a:pt x="0" y="6621"/>
                    </a:lnTo>
                    <a:lnTo>
                      <a:pt x="1786" y="6621"/>
                    </a:lnTo>
                    <a:lnTo>
                      <a:pt x="17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0"/>
              <p:cNvSpPr/>
              <p:nvPr/>
            </p:nvSpPr>
            <p:spPr>
              <a:xfrm>
                <a:off x="5640363" y="1667021"/>
                <a:ext cx="191470" cy="360236"/>
              </a:xfrm>
              <a:custGeom>
                <a:avLst/>
                <a:gdLst/>
                <a:ahLst/>
                <a:cxnLst/>
                <a:rect l="l" t="t" r="r" b="b"/>
                <a:pathLst>
                  <a:path w="5431" h="10218" extrusionOk="0">
                    <a:moveTo>
                      <a:pt x="2715" y="1215"/>
                    </a:moveTo>
                    <a:cubicBezTo>
                      <a:pt x="3549" y="1215"/>
                      <a:pt x="4192" y="1906"/>
                      <a:pt x="4192" y="2716"/>
                    </a:cubicBezTo>
                    <a:cubicBezTo>
                      <a:pt x="4192" y="3430"/>
                      <a:pt x="3692" y="4049"/>
                      <a:pt x="3001" y="4168"/>
                    </a:cubicBezTo>
                    <a:lnTo>
                      <a:pt x="3001" y="5383"/>
                    </a:lnTo>
                    <a:lnTo>
                      <a:pt x="2406" y="5383"/>
                    </a:lnTo>
                    <a:lnTo>
                      <a:pt x="2406" y="4168"/>
                    </a:lnTo>
                    <a:cubicBezTo>
                      <a:pt x="1739" y="4026"/>
                      <a:pt x="1215" y="3430"/>
                      <a:pt x="1215" y="2716"/>
                    </a:cubicBezTo>
                    <a:cubicBezTo>
                      <a:pt x="1215" y="1882"/>
                      <a:pt x="1882" y="1215"/>
                      <a:pt x="2715" y="1215"/>
                    </a:cubicBezTo>
                    <a:close/>
                    <a:moveTo>
                      <a:pt x="4192" y="6026"/>
                    </a:moveTo>
                    <a:lnTo>
                      <a:pt x="4192" y="6621"/>
                    </a:lnTo>
                    <a:lnTo>
                      <a:pt x="1215" y="6621"/>
                    </a:lnTo>
                    <a:lnTo>
                      <a:pt x="1215" y="6026"/>
                    </a:lnTo>
                    <a:close/>
                    <a:moveTo>
                      <a:pt x="4192" y="7217"/>
                    </a:moveTo>
                    <a:lnTo>
                      <a:pt x="4192" y="7812"/>
                    </a:lnTo>
                    <a:lnTo>
                      <a:pt x="1215" y="7812"/>
                    </a:lnTo>
                    <a:lnTo>
                      <a:pt x="1215" y="7217"/>
                    </a:lnTo>
                    <a:close/>
                    <a:moveTo>
                      <a:pt x="1" y="1"/>
                    </a:moveTo>
                    <a:lnTo>
                      <a:pt x="1" y="10217"/>
                    </a:lnTo>
                    <a:lnTo>
                      <a:pt x="1215" y="10217"/>
                    </a:lnTo>
                    <a:lnTo>
                      <a:pt x="1215" y="8407"/>
                    </a:lnTo>
                    <a:lnTo>
                      <a:pt x="4192" y="8407"/>
                    </a:lnTo>
                    <a:lnTo>
                      <a:pt x="4192" y="10217"/>
                    </a:lnTo>
                    <a:lnTo>
                      <a:pt x="5430" y="10217"/>
                    </a:lnTo>
                    <a:lnTo>
                      <a:pt x="54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5" name="Google Shape;1325;p60"/>
          <p:cNvGrpSpPr/>
          <p:nvPr/>
        </p:nvGrpSpPr>
        <p:grpSpPr>
          <a:xfrm>
            <a:off x="4719556" y="1592275"/>
            <a:ext cx="509700" cy="509700"/>
            <a:chOff x="4671550" y="1592275"/>
            <a:chExt cx="509700" cy="509700"/>
          </a:xfrm>
        </p:grpSpPr>
        <p:sp>
          <p:nvSpPr>
            <p:cNvPr id="1326" name="Google Shape;1326;p60"/>
            <p:cNvSpPr/>
            <p:nvPr/>
          </p:nvSpPr>
          <p:spPr>
            <a:xfrm>
              <a:off x="4671550" y="1592275"/>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 name="Google Shape;1327;p60"/>
            <p:cNvGrpSpPr/>
            <p:nvPr/>
          </p:nvGrpSpPr>
          <p:grpSpPr>
            <a:xfrm>
              <a:off x="4778611" y="1667025"/>
              <a:ext cx="295578" cy="360200"/>
              <a:chOff x="4766360" y="1667039"/>
              <a:chExt cx="295578" cy="360200"/>
            </a:xfrm>
          </p:grpSpPr>
          <p:sp>
            <p:nvSpPr>
              <p:cNvPr id="1328" name="Google Shape;1328;p60"/>
              <p:cNvSpPr/>
              <p:nvPr/>
            </p:nvSpPr>
            <p:spPr>
              <a:xfrm>
                <a:off x="4766360" y="1667039"/>
                <a:ext cx="84013" cy="241849"/>
              </a:xfrm>
              <a:custGeom>
                <a:avLst/>
                <a:gdLst/>
                <a:ahLst/>
                <a:cxnLst/>
                <a:rect l="l" t="t" r="r" b="b"/>
                <a:pathLst>
                  <a:path w="2383" h="6860" extrusionOk="0">
                    <a:moveTo>
                      <a:pt x="1192" y="1"/>
                    </a:moveTo>
                    <a:cubicBezTo>
                      <a:pt x="715" y="1"/>
                      <a:pt x="334" y="358"/>
                      <a:pt x="287" y="810"/>
                    </a:cubicBezTo>
                    <a:cubicBezTo>
                      <a:pt x="96" y="3239"/>
                      <a:pt x="1" y="4097"/>
                      <a:pt x="1" y="4192"/>
                    </a:cubicBezTo>
                    <a:cubicBezTo>
                      <a:pt x="1" y="4406"/>
                      <a:pt x="48" y="4621"/>
                      <a:pt x="144" y="4787"/>
                    </a:cubicBezTo>
                    <a:cubicBezTo>
                      <a:pt x="25" y="4978"/>
                      <a:pt x="1" y="5168"/>
                      <a:pt x="1" y="5383"/>
                    </a:cubicBezTo>
                    <a:lnTo>
                      <a:pt x="1" y="6407"/>
                    </a:lnTo>
                    <a:cubicBezTo>
                      <a:pt x="155" y="6353"/>
                      <a:pt x="311" y="6326"/>
                      <a:pt x="465" y="6326"/>
                    </a:cubicBezTo>
                    <a:cubicBezTo>
                      <a:pt x="788" y="6326"/>
                      <a:pt x="1100" y="6443"/>
                      <a:pt x="1358" y="6669"/>
                    </a:cubicBezTo>
                    <a:cubicBezTo>
                      <a:pt x="1522" y="6778"/>
                      <a:pt x="1701" y="6860"/>
                      <a:pt x="1893" y="6860"/>
                    </a:cubicBezTo>
                    <a:cubicBezTo>
                      <a:pt x="1951" y="6860"/>
                      <a:pt x="2011" y="6852"/>
                      <a:pt x="2073" y="6835"/>
                    </a:cubicBezTo>
                    <a:cubicBezTo>
                      <a:pt x="2192" y="6811"/>
                      <a:pt x="2287" y="6788"/>
                      <a:pt x="2382" y="6716"/>
                    </a:cubicBezTo>
                    <a:lnTo>
                      <a:pt x="2382" y="5383"/>
                    </a:lnTo>
                    <a:cubicBezTo>
                      <a:pt x="2382" y="5168"/>
                      <a:pt x="2311" y="4978"/>
                      <a:pt x="2239" y="4787"/>
                    </a:cubicBezTo>
                    <a:cubicBezTo>
                      <a:pt x="2358" y="4621"/>
                      <a:pt x="2382" y="4406"/>
                      <a:pt x="2382" y="4192"/>
                    </a:cubicBezTo>
                    <a:cubicBezTo>
                      <a:pt x="2382" y="4097"/>
                      <a:pt x="2287" y="3311"/>
                      <a:pt x="2073" y="810"/>
                    </a:cubicBezTo>
                    <a:cubicBezTo>
                      <a:pt x="2049" y="334"/>
                      <a:pt x="1668" y="1"/>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0"/>
              <p:cNvSpPr/>
              <p:nvPr/>
            </p:nvSpPr>
            <p:spPr>
              <a:xfrm>
                <a:off x="4766360" y="1912273"/>
                <a:ext cx="84859" cy="114967"/>
              </a:xfrm>
              <a:custGeom>
                <a:avLst/>
                <a:gdLst/>
                <a:ahLst/>
                <a:cxnLst/>
                <a:rect l="l" t="t" r="r" b="b"/>
                <a:pathLst>
                  <a:path w="2407" h="3261" extrusionOk="0">
                    <a:moveTo>
                      <a:pt x="2382" y="427"/>
                    </a:moveTo>
                    <a:lnTo>
                      <a:pt x="2382" y="437"/>
                    </a:lnTo>
                    <a:lnTo>
                      <a:pt x="2382" y="437"/>
                    </a:lnTo>
                    <a:cubicBezTo>
                      <a:pt x="2391" y="434"/>
                      <a:pt x="2399" y="431"/>
                      <a:pt x="2406" y="427"/>
                    </a:cubicBezTo>
                    <a:close/>
                    <a:moveTo>
                      <a:pt x="473" y="0"/>
                    </a:moveTo>
                    <a:cubicBezTo>
                      <a:pt x="314" y="0"/>
                      <a:pt x="153" y="41"/>
                      <a:pt x="1" y="117"/>
                    </a:cubicBezTo>
                    <a:lnTo>
                      <a:pt x="1" y="3261"/>
                    </a:lnTo>
                    <a:lnTo>
                      <a:pt x="2382" y="3261"/>
                    </a:lnTo>
                    <a:lnTo>
                      <a:pt x="2382" y="437"/>
                    </a:lnTo>
                    <a:lnTo>
                      <a:pt x="2382" y="437"/>
                    </a:lnTo>
                    <a:cubicBezTo>
                      <a:pt x="2336" y="451"/>
                      <a:pt x="2272" y="455"/>
                      <a:pt x="2192" y="475"/>
                    </a:cubicBezTo>
                    <a:cubicBezTo>
                      <a:pt x="2105" y="490"/>
                      <a:pt x="2017" y="498"/>
                      <a:pt x="1929" y="498"/>
                    </a:cubicBezTo>
                    <a:cubicBezTo>
                      <a:pt x="1606" y="498"/>
                      <a:pt x="1282" y="395"/>
                      <a:pt x="1001" y="189"/>
                    </a:cubicBezTo>
                    <a:cubicBezTo>
                      <a:pt x="845" y="59"/>
                      <a:pt x="662" y="0"/>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0"/>
              <p:cNvSpPr/>
              <p:nvPr/>
            </p:nvSpPr>
            <p:spPr>
              <a:xfrm>
                <a:off x="4872160" y="1667039"/>
                <a:ext cx="83977" cy="241849"/>
              </a:xfrm>
              <a:custGeom>
                <a:avLst/>
                <a:gdLst/>
                <a:ahLst/>
                <a:cxnLst/>
                <a:rect l="l" t="t" r="r" b="b"/>
                <a:pathLst>
                  <a:path w="2382" h="6860" extrusionOk="0">
                    <a:moveTo>
                      <a:pt x="1191" y="1"/>
                    </a:moveTo>
                    <a:cubicBezTo>
                      <a:pt x="715" y="1"/>
                      <a:pt x="334" y="358"/>
                      <a:pt x="310" y="810"/>
                    </a:cubicBezTo>
                    <a:cubicBezTo>
                      <a:pt x="96" y="3239"/>
                      <a:pt x="0" y="4097"/>
                      <a:pt x="0" y="4192"/>
                    </a:cubicBezTo>
                    <a:cubicBezTo>
                      <a:pt x="0" y="4406"/>
                      <a:pt x="72" y="4621"/>
                      <a:pt x="143" y="4787"/>
                    </a:cubicBezTo>
                    <a:cubicBezTo>
                      <a:pt x="24" y="4978"/>
                      <a:pt x="0" y="5168"/>
                      <a:pt x="0" y="5383"/>
                    </a:cubicBezTo>
                    <a:lnTo>
                      <a:pt x="0" y="6407"/>
                    </a:lnTo>
                    <a:cubicBezTo>
                      <a:pt x="154" y="6353"/>
                      <a:pt x="311" y="6326"/>
                      <a:pt x="465" y="6326"/>
                    </a:cubicBezTo>
                    <a:cubicBezTo>
                      <a:pt x="790" y="6326"/>
                      <a:pt x="1108" y="6443"/>
                      <a:pt x="1382" y="6669"/>
                    </a:cubicBezTo>
                    <a:cubicBezTo>
                      <a:pt x="1528" y="6778"/>
                      <a:pt x="1702" y="6860"/>
                      <a:pt x="1903" y="6860"/>
                    </a:cubicBezTo>
                    <a:cubicBezTo>
                      <a:pt x="1965" y="6860"/>
                      <a:pt x="2029" y="6852"/>
                      <a:pt x="2096" y="6835"/>
                    </a:cubicBezTo>
                    <a:cubicBezTo>
                      <a:pt x="2215" y="6811"/>
                      <a:pt x="2287" y="6788"/>
                      <a:pt x="2382" y="6716"/>
                    </a:cubicBezTo>
                    <a:lnTo>
                      <a:pt x="2382" y="5383"/>
                    </a:lnTo>
                    <a:cubicBezTo>
                      <a:pt x="2382" y="5168"/>
                      <a:pt x="2334" y="4978"/>
                      <a:pt x="2239" y="4787"/>
                    </a:cubicBezTo>
                    <a:cubicBezTo>
                      <a:pt x="2358" y="4621"/>
                      <a:pt x="2382" y="4406"/>
                      <a:pt x="2382" y="4192"/>
                    </a:cubicBezTo>
                    <a:cubicBezTo>
                      <a:pt x="2382" y="4097"/>
                      <a:pt x="2334" y="3311"/>
                      <a:pt x="2096" y="810"/>
                    </a:cubicBezTo>
                    <a:cubicBezTo>
                      <a:pt x="2048" y="334"/>
                      <a:pt x="1667" y="1"/>
                      <a:pt x="1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0"/>
              <p:cNvSpPr/>
              <p:nvPr/>
            </p:nvSpPr>
            <p:spPr>
              <a:xfrm>
                <a:off x="4871314" y="1912273"/>
                <a:ext cx="84824" cy="114967"/>
              </a:xfrm>
              <a:custGeom>
                <a:avLst/>
                <a:gdLst/>
                <a:ahLst/>
                <a:cxnLst/>
                <a:rect l="l" t="t" r="r" b="b"/>
                <a:pathLst>
                  <a:path w="2406" h="3261" extrusionOk="0">
                    <a:moveTo>
                      <a:pt x="2382" y="427"/>
                    </a:moveTo>
                    <a:lnTo>
                      <a:pt x="2382" y="437"/>
                    </a:lnTo>
                    <a:lnTo>
                      <a:pt x="2382" y="437"/>
                    </a:lnTo>
                    <a:cubicBezTo>
                      <a:pt x="2391" y="434"/>
                      <a:pt x="2399" y="431"/>
                      <a:pt x="2406" y="427"/>
                    </a:cubicBezTo>
                    <a:close/>
                    <a:moveTo>
                      <a:pt x="472" y="0"/>
                    </a:moveTo>
                    <a:cubicBezTo>
                      <a:pt x="314" y="0"/>
                      <a:pt x="152" y="41"/>
                      <a:pt x="1" y="117"/>
                    </a:cubicBezTo>
                    <a:lnTo>
                      <a:pt x="1" y="3261"/>
                    </a:lnTo>
                    <a:lnTo>
                      <a:pt x="2382" y="3261"/>
                    </a:lnTo>
                    <a:lnTo>
                      <a:pt x="2382" y="437"/>
                    </a:lnTo>
                    <a:lnTo>
                      <a:pt x="2382" y="437"/>
                    </a:lnTo>
                    <a:cubicBezTo>
                      <a:pt x="2336" y="451"/>
                      <a:pt x="2272" y="455"/>
                      <a:pt x="2192" y="475"/>
                    </a:cubicBezTo>
                    <a:cubicBezTo>
                      <a:pt x="2105" y="490"/>
                      <a:pt x="2017" y="498"/>
                      <a:pt x="1929" y="498"/>
                    </a:cubicBezTo>
                    <a:cubicBezTo>
                      <a:pt x="1606" y="498"/>
                      <a:pt x="1281" y="395"/>
                      <a:pt x="1001" y="189"/>
                    </a:cubicBezTo>
                    <a:cubicBezTo>
                      <a:pt x="845" y="59"/>
                      <a:pt x="661" y="0"/>
                      <a:pt x="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0"/>
              <p:cNvSpPr/>
              <p:nvPr/>
            </p:nvSpPr>
            <p:spPr>
              <a:xfrm>
                <a:off x="4977961" y="1667039"/>
                <a:ext cx="83977" cy="241849"/>
              </a:xfrm>
              <a:custGeom>
                <a:avLst/>
                <a:gdLst/>
                <a:ahLst/>
                <a:cxnLst/>
                <a:rect l="l" t="t" r="r" b="b"/>
                <a:pathLst>
                  <a:path w="2382" h="6860" extrusionOk="0">
                    <a:moveTo>
                      <a:pt x="1191" y="1"/>
                    </a:moveTo>
                    <a:cubicBezTo>
                      <a:pt x="714" y="1"/>
                      <a:pt x="333" y="358"/>
                      <a:pt x="310" y="810"/>
                    </a:cubicBezTo>
                    <a:cubicBezTo>
                      <a:pt x="95" y="3239"/>
                      <a:pt x="0" y="4097"/>
                      <a:pt x="0" y="4192"/>
                    </a:cubicBezTo>
                    <a:cubicBezTo>
                      <a:pt x="0" y="4406"/>
                      <a:pt x="71" y="4621"/>
                      <a:pt x="167" y="4787"/>
                    </a:cubicBezTo>
                    <a:cubicBezTo>
                      <a:pt x="48" y="4978"/>
                      <a:pt x="0" y="5168"/>
                      <a:pt x="0" y="5383"/>
                    </a:cubicBezTo>
                    <a:lnTo>
                      <a:pt x="0" y="6407"/>
                    </a:lnTo>
                    <a:cubicBezTo>
                      <a:pt x="154" y="6353"/>
                      <a:pt x="313" y="6326"/>
                      <a:pt x="470" y="6326"/>
                    </a:cubicBezTo>
                    <a:cubicBezTo>
                      <a:pt x="800" y="6326"/>
                      <a:pt x="1123" y="6443"/>
                      <a:pt x="1381" y="6669"/>
                    </a:cubicBezTo>
                    <a:cubicBezTo>
                      <a:pt x="1546" y="6778"/>
                      <a:pt x="1724" y="6860"/>
                      <a:pt x="1916" y="6860"/>
                    </a:cubicBezTo>
                    <a:cubicBezTo>
                      <a:pt x="1975" y="6860"/>
                      <a:pt x="2034" y="6852"/>
                      <a:pt x="2096" y="6835"/>
                    </a:cubicBezTo>
                    <a:cubicBezTo>
                      <a:pt x="2215" y="6811"/>
                      <a:pt x="2310" y="6788"/>
                      <a:pt x="2381" y="6716"/>
                    </a:cubicBezTo>
                    <a:lnTo>
                      <a:pt x="2381" y="5383"/>
                    </a:lnTo>
                    <a:cubicBezTo>
                      <a:pt x="2381" y="5168"/>
                      <a:pt x="2334" y="4978"/>
                      <a:pt x="2239" y="4787"/>
                    </a:cubicBezTo>
                    <a:cubicBezTo>
                      <a:pt x="2358" y="4621"/>
                      <a:pt x="2381" y="4406"/>
                      <a:pt x="2381" y="4192"/>
                    </a:cubicBezTo>
                    <a:cubicBezTo>
                      <a:pt x="2381" y="4097"/>
                      <a:pt x="2310" y="3311"/>
                      <a:pt x="2096" y="810"/>
                    </a:cubicBezTo>
                    <a:cubicBezTo>
                      <a:pt x="2048" y="334"/>
                      <a:pt x="1667" y="1"/>
                      <a:pt x="1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0"/>
              <p:cNvSpPr/>
              <p:nvPr/>
            </p:nvSpPr>
            <p:spPr>
              <a:xfrm>
                <a:off x="4977115" y="1912273"/>
                <a:ext cx="84824" cy="114967"/>
              </a:xfrm>
              <a:custGeom>
                <a:avLst/>
                <a:gdLst/>
                <a:ahLst/>
                <a:cxnLst/>
                <a:rect l="l" t="t" r="r" b="b"/>
                <a:pathLst>
                  <a:path w="2406" h="3261" extrusionOk="0">
                    <a:moveTo>
                      <a:pt x="2382" y="427"/>
                    </a:moveTo>
                    <a:lnTo>
                      <a:pt x="2382" y="437"/>
                    </a:lnTo>
                    <a:lnTo>
                      <a:pt x="2382" y="437"/>
                    </a:lnTo>
                    <a:cubicBezTo>
                      <a:pt x="2390" y="434"/>
                      <a:pt x="2398" y="431"/>
                      <a:pt x="2405" y="427"/>
                    </a:cubicBezTo>
                    <a:close/>
                    <a:moveTo>
                      <a:pt x="474" y="0"/>
                    </a:moveTo>
                    <a:cubicBezTo>
                      <a:pt x="314" y="0"/>
                      <a:pt x="152" y="41"/>
                      <a:pt x="0" y="117"/>
                    </a:cubicBezTo>
                    <a:lnTo>
                      <a:pt x="0" y="3261"/>
                    </a:lnTo>
                    <a:lnTo>
                      <a:pt x="2382" y="3261"/>
                    </a:lnTo>
                    <a:lnTo>
                      <a:pt x="2382" y="437"/>
                    </a:lnTo>
                    <a:lnTo>
                      <a:pt x="2382" y="437"/>
                    </a:lnTo>
                    <a:cubicBezTo>
                      <a:pt x="2336" y="451"/>
                      <a:pt x="2275" y="455"/>
                      <a:pt x="2215" y="475"/>
                    </a:cubicBezTo>
                    <a:cubicBezTo>
                      <a:pt x="2123" y="490"/>
                      <a:pt x="2032" y="498"/>
                      <a:pt x="1943" y="498"/>
                    </a:cubicBezTo>
                    <a:cubicBezTo>
                      <a:pt x="1615" y="498"/>
                      <a:pt x="1305" y="395"/>
                      <a:pt x="1024" y="189"/>
                    </a:cubicBezTo>
                    <a:cubicBezTo>
                      <a:pt x="856" y="59"/>
                      <a:pt x="666" y="0"/>
                      <a:pt x="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4" name="Google Shape;1334;p60"/>
          <p:cNvGrpSpPr/>
          <p:nvPr/>
        </p:nvGrpSpPr>
        <p:grpSpPr>
          <a:xfrm>
            <a:off x="3919644" y="1592275"/>
            <a:ext cx="509700" cy="509700"/>
            <a:chOff x="3866375" y="1592275"/>
            <a:chExt cx="509700" cy="509700"/>
          </a:xfrm>
        </p:grpSpPr>
        <p:sp>
          <p:nvSpPr>
            <p:cNvPr id="1335" name="Google Shape;1335;p60"/>
            <p:cNvSpPr/>
            <p:nvPr/>
          </p:nvSpPr>
          <p:spPr>
            <a:xfrm>
              <a:off x="3866375" y="1592275"/>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6" name="Google Shape;1336;p60"/>
            <p:cNvGrpSpPr/>
            <p:nvPr/>
          </p:nvGrpSpPr>
          <p:grpSpPr>
            <a:xfrm>
              <a:off x="3963371" y="1666602"/>
              <a:ext cx="315709" cy="361046"/>
              <a:chOff x="3934752" y="1666616"/>
              <a:chExt cx="315709" cy="361046"/>
            </a:xfrm>
          </p:grpSpPr>
          <p:sp>
            <p:nvSpPr>
              <p:cNvPr id="1337" name="Google Shape;1337;p60"/>
              <p:cNvSpPr/>
              <p:nvPr/>
            </p:nvSpPr>
            <p:spPr>
              <a:xfrm>
                <a:off x="4166483" y="2006650"/>
                <a:ext cx="83977" cy="21012"/>
              </a:xfrm>
              <a:custGeom>
                <a:avLst/>
                <a:gdLst/>
                <a:ahLst/>
                <a:cxnLst/>
                <a:rect l="l" t="t" r="r" b="b"/>
                <a:pathLst>
                  <a:path w="2382" h="596" extrusionOk="0">
                    <a:moveTo>
                      <a:pt x="0" y="0"/>
                    </a:moveTo>
                    <a:lnTo>
                      <a:pt x="0" y="596"/>
                    </a:lnTo>
                    <a:lnTo>
                      <a:pt x="2382" y="596"/>
                    </a:lnTo>
                    <a:lnTo>
                      <a:pt x="23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0"/>
              <p:cNvSpPr/>
              <p:nvPr/>
            </p:nvSpPr>
            <p:spPr>
              <a:xfrm>
                <a:off x="4124494" y="2006650"/>
                <a:ext cx="21012" cy="21012"/>
              </a:xfrm>
              <a:custGeom>
                <a:avLst/>
                <a:gdLst/>
                <a:ahLst/>
                <a:cxnLst/>
                <a:rect l="l" t="t" r="r" b="b"/>
                <a:pathLst>
                  <a:path w="596" h="596" extrusionOk="0">
                    <a:moveTo>
                      <a:pt x="1" y="0"/>
                    </a:moveTo>
                    <a:lnTo>
                      <a:pt x="1" y="596"/>
                    </a:lnTo>
                    <a:lnTo>
                      <a:pt x="596" y="596"/>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0"/>
              <p:cNvSpPr/>
              <p:nvPr/>
            </p:nvSpPr>
            <p:spPr>
              <a:xfrm>
                <a:off x="4064878" y="1666616"/>
                <a:ext cx="182233" cy="188932"/>
              </a:xfrm>
              <a:custGeom>
                <a:avLst/>
                <a:gdLst/>
                <a:ahLst/>
                <a:cxnLst/>
                <a:rect l="l" t="t" r="r" b="b"/>
                <a:pathLst>
                  <a:path w="5169" h="5359" extrusionOk="0">
                    <a:moveTo>
                      <a:pt x="1977" y="1739"/>
                    </a:moveTo>
                    <a:lnTo>
                      <a:pt x="2406" y="2144"/>
                    </a:lnTo>
                    <a:lnTo>
                      <a:pt x="1977" y="2572"/>
                    </a:lnTo>
                    <a:lnTo>
                      <a:pt x="1573" y="2144"/>
                    </a:lnTo>
                    <a:lnTo>
                      <a:pt x="1977" y="1739"/>
                    </a:lnTo>
                    <a:close/>
                    <a:moveTo>
                      <a:pt x="3168" y="1739"/>
                    </a:moveTo>
                    <a:lnTo>
                      <a:pt x="3597" y="2144"/>
                    </a:lnTo>
                    <a:lnTo>
                      <a:pt x="3168" y="2572"/>
                    </a:lnTo>
                    <a:lnTo>
                      <a:pt x="2763" y="2144"/>
                    </a:lnTo>
                    <a:lnTo>
                      <a:pt x="3168" y="1739"/>
                    </a:lnTo>
                    <a:close/>
                    <a:moveTo>
                      <a:pt x="2620" y="2930"/>
                    </a:moveTo>
                    <a:lnTo>
                      <a:pt x="3025" y="3334"/>
                    </a:lnTo>
                    <a:lnTo>
                      <a:pt x="2620" y="3763"/>
                    </a:lnTo>
                    <a:lnTo>
                      <a:pt x="2192" y="3334"/>
                    </a:lnTo>
                    <a:lnTo>
                      <a:pt x="2620" y="2930"/>
                    </a:lnTo>
                    <a:close/>
                    <a:moveTo>
                      <a:pt x="1811" y="0"/>
                    </a:moveTo>
                    <a:lnTo>
                      <a:pt x="1239" y="286"/>
                    </a:lnTo>
                    <a:lnTo>
                      <a:pt x="1501" y="953"/>
                    </a:lnTo>
                    <a:cubicBezTo>
                      <a:pt x="1215" y="1143"/>
                      <a:pt x="977" y="1405"/>
                      <a:pt x="787" y="1715"/>
                    </a:cubicBezTo>
                    <a:lnTo>
                      <a:pt x="239" y="1477"/>
                    </a:lnTo>
                    <a:lnTo>
                      <a:pt x="1" y="2025"/>
                    </a:lnTo>
                    <a:lnTo>
                      <a:pt x="549" y="2263"/>
                    </a:lnTo>
                    <a:cubicBezTo>
                      <a:pt x="525" y="2453"/>
                      <a:pt x="501" y="2596"/>
                      <a:pt x="501" y="2787"/>
                    </a:cubicBezTo>
                    <a:cubicBezTo>
                      <a:pt x="501" y="2953"/>
                      <a:pt x="525" y="3144"/>
                      <a:pt x="549" y="3287"/>
                    </a:cubicBezTo>
                    <a:lnTo>
                      <a:pt x="1" y="3525"/>
                    </a:lnTo>
                    <a:lnTo>
                      <a:pt x="239" y="4049"/>
                    </a:lnTo>
                    <a:lnTo>
                      <a:pt x="787" y="3811"/>
                    </a:lnTo>
                    <a:cubicBezTo>
                      <a:pt x="977" y="4120"/>
                      <a:pt x="1215" y="4382"/>
                      <a:pt x="1501" y="4549"/>
                    </a:cubicBezTo>
                    <a:lnTo>
                      <a:pt x="1263" y="5120"/>
                    </a:lnTo>
                    <a:lnTo>
                      <a:pt x="1835" y="5359"/>
                    </a:lnTo>
                    <a:lnTo>
                      <a:pt x="2073" y="4811"/>
                    </a:lnTo>
                    <a:cubicBezTo>
                      <a:pt x="2263" y="4835"/>
                      <a:pt x="2406" y="4859"/>
                      <a:pt x="2573" y="4859"/>
                    </a:cubicBezTo>
                    <a:cubicBezTo>
                      <a:pt x="2763" y="4859"/>
                      <a:pt x="2930" y="4835"/>
                      <a:pt x="3073" y="4811"/>
                    </a:cubicBezTo>
                    <a:lnTo>
                      <a:pt x="3311" y="5359"/>
                    </a:lnTo>
                    <a:lnTo>
                      <a:pt x="3883" y="5120"/>
                    </a:lnTo>
                    <a:lnTo>
                      <a:pt x="3644" y="4549"/>
                    </a:lnTo>
                    <a:cubicBezTo>
                      <a:pt x="3954" y="4382"/>
                      <a:pt x="4192" y="4120"/>
                      <a:pt x="4359" y="3811"/>
                    </a:cubicBezTo>
                    <a:lnTo>
                      <a:pt x="4930" y="4049"/>
                    </a:lnTo>
                    <a:lnTo>
                      <a:pt x="5169" y="3501"/>
                    </a:lnTo>
                    <a:lnTo>
                      <a:pt x="4597" y="3239"/>
                    </a:lnTo>
                    <a:cubicBezTo>
                      <a:pt x="4621" y="3072"/>
                      <a:pt x="4668" y="2930"/>
                      <a:pt x="4668" y="2739"/>
                    </a:cubicBezTo>
                    <a:cubicBezTo>
                      <a:pt x="4668" y="2572"/>
                      <a:pt x="4621" y="2382"/>
                      <a:pt x="4597" y="2239"/>
                    </a:cubicBezTo>
                    <a:lnTo>
                      <a:pt x="5169" y="2001"/>
                    </a:lnTo>
                    <a:lnTo>
                      <a:pt x="4930" y="1429"/>
                    </a:lnTo>
                    <a:lnTo>
                      <a:pt x="4359" y="1667"/>
                    </a:lnTo>
                    <a:cubicBezTo>
                      <a:pt x="4192" y="1382"/>
                      <a:pt x="3954" y="1120"/>
                      <a:pt x="3644" y="929"/>
                    </a:cubicBezTo>
                    <a:lnTo>
                      <a:pt x="3906" y="239"/>
                    </a:lnTo>
                    <a:lnTo>
                      <a:pt x="3359" y="0"/>
                    </a:lnTo>
                    <a:lnTo>
                      <a:pt x="3073" y="667"/>
                    </a:lnTo>
                    <a:cubicBezTo>
                      <a:pt x="2906" y="620"/>
                      <a:pt x="2763" y="596"/>
                      <a:pt x="2573" y="596"/>
                    </a:cubicBezTo>
                    <a:cubicBezTo>
                      <a:pt x="2406" y="596"/>
                      <a:pt x="2216" y="620"/>
                      <a:pt x="2073" y="667"/>
                    </a:cubicBezTo>
                    <a:lnTo>
                      <a:pt x="18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0"/>
              <p:cNvSpPr/>
              <p:nvPr/>
            </p:nvSpPr>
            <p:spPr>
              <a:xfrm>
                <a:off x="3956574" y="1795085"/>
                <a:ext cx="104989" cy="105800"/>
              </a:xfrm>
              <a:custGeom>
                <a:avLst/>
                <a:gdLst/>
                <a:ahLst/>
                <a:cxnLst/>
                <a:rect l="l" t="t" r="r" b="b"/>
                <a:pathLst>
                  <a:path w="2978" h="3001" extrusionOk="0">
                    <a:moveTo>
                      <a:pt x="1477" y="0"/>
                    </a:moveTo>
                    <a:cubicBezTo>
                      <a:pt x="644" y="0"/>
                      <a:pt x="1" y="691"/>
                      <a:pt x="1" y="1524"/>
                    </a:cubicBezTo>
                    <a:cubicBezTo>
                      <a:pt x="1" y="2358"/>
                      <a:pt x="691" y="3001"/>
                      <a:pt x="1477" y="3001"/>
                    </a:cubicBezTo>
                    <a:cubicBezTo>
                      <a:pt x="2287" y="3001"/>
                      <a:pt x="2978" y="2358"/>
                      <a:pt x="2978" y="1524"/>
                    </a:cubicBezTo>
                    <a:cubicBezTo>
                      <a:pt x="2978" y="691"/>
                      <a:pt x="2287" y="0"/>
                      <a:pt x="1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0"/>
              <p:cNvSpPr/>
              <p:nvPr/>
            </p:nvSpPr>
            <p:spPr>
              <a:xfrm>
                <a:off x="3934752" y="1901661"/>
                <a:ext cx="147789" cy="126001"/>
              </a:xfrm>
              <a:custGeom>
                <a:avLst/>
                <a:gdLst/>
                <a:ahLst/>
                <a:cxnLst/>
                <a:rect l="l" t="t" r="r" b="b"/>
                <a:pathLst>
                  <a:path w="4192" h="3574" extrusionOk="0">
                    <a:moveTo>
                      <a:pt x="2054" y="1"/>
                    </a:moveTo>
                    <a:cubicBezTo>
                      <a:pt x="930" y="1"/>
                      <a:pt x="1" y="944"/>
                      <a:pt x="1" y="2097"/>
                    </a:cubicBezTo>
                    <a:lnTo>
                      <a:pt x="1" y="3574"/>
                    </a:lnTo>
                    <a:lnTo>
                      <a:pt x="4192" y="3574"/>
                    </a:lnTo>
                    <a:lnTo>
                      <a:pt x="4192" y="2097"/>
                    </a:lnTo>
                    <a:cubicBezTo>
                      <a:pt x="4192" y="930"/>
                      <a:pt x="3239" y="1"/>
                      <a:pt x="2096" y="1"/>
                    </a:cubicBezTo>
                    <a:cubicBezTo>
                      <a:pt x="2082" y="1"/>
                      <a:pt x="2068" y="1"/>
                      <a:pt x="20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0"/>
              <p:cNvSpPr/>
              <p:nvPr/>
            </p:nvSpPr>
            <p:spPr>
              <a:xfrm>
                <a:off x="4166483" y="1964662"/>
                <a:ext cx="83977" cy="21012"/>
              </a:xfrm>
              <a:custGeom>
                <a:avLst/>
                <a:gdLst/>
                <a:ahLst/>
                <a:cxnLst/>
                <a:rect l="l" t="t" r="r" b="b"/>
                <a:pathLst>
                  <a:path w="2382" h="596" extrusionOk="0">
                    <a:moveTo>
                      <a:pt x="0" y="1"/>
                    </a:moveTo>
                    <a:lnTo>
                      <a:pt x="0" y="596"/>
                    </a:lnTo>
                    <a:lnTo>
                      <a:pt x="2382" y="596"/>
                    </a:lnTo>
                    <a:lnTo>
                      <a:pt x="23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0"/>
              <p:cNvSpPr/>
              <p:nvPr/>
            </p:nvSpPr>
            <p:spPr>
              <a:xfrm>
                <a:off x="4124494" y="1964662"/>
                <a:ext cx="21012" cy="21012"/>
              </a:xfrm>
              <a:custGeom>
                <a:avLst/>
                <a:gdLst/>
                <a:ahLst/>
                <a:cxnLst/>
                <a:rect l="l" t="t" r="r" b="b"/>
                <a:pathLst>
                  <a:path w="596" h="596" extrusionOk="0">
                    <a:moveTo>
                      <a:pt x="1" y="1"/>
                    </a:moveTo>
                    <a:lnTo>
                      <a:pt x="1" y="596"/>
                    </a:lnTo>
                    <a:lnTo>
                      <a:pt x="596" y="596"/>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0"/>
              <p:cNvSpPr/>
              <p:nvPr/>
            </p:nvSpPr>
            <p:spPr>
              <a:xfrm>
                <a:off x="4166483" y="1922673"/>
                <a:ext cx="83977" cy="21047"/>
              </a:xfrm>
              <a:custGeom>
                <a:avLst/>
                <a:gdLst/>
                <a:ahLst/>
                <a:cxnLst/>
                <a:rect l="l" t="t" r="r" b="b"/>
                <a:pathLst>
                  <a:path w="2382" h="597" extrusionOk="0">
                    <a:moveTo>
                      <a:pt x="0" y="1"/>
                    </a:moveTo>
                    <a:lnTo>
                      <a:pt x="0" y="596"/>
                    </a:lnTo>
                    <a:lnTo>
                      <a:pt x="2382" y="596"/>
                    </a:lnTo>
                    <a:lnTo>
                      <a:pt x="23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0"/>
              <p:cNvSpPr/>
              <p:nvPr/>
            </p:nvSpPr>
            <p:spPr>
              <a:xfrm>
                <a:off x="4124494" y="1922673"/>
                <a:ext cx="21012" cy="21047"/>
              </a:xfrm>
              <a:custGeom>
                <a:avLst/>
                <a:gdLst/>
                <a:ahLst/>
                <a:cxnLst/>
                <a:rect l="l" t="t" r="r" b="b"/>
                <a:pathLst>
                  <a:path w="596" h="597" extrusionOk="0">
                    <a:moveTo>
                      <a:pt x="1" y="1"/>
                    </a:moveTo>
                    <a:lnTo>
                      <a:pt x="1" y="596"/>
                    </a:lnTo>
                    <a:lnTo>
                      <a:pt x="596" y="596"/>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0"/>
              <p:cNvSpPr/>
              <p:nvPr/>
            </p:nvSpPr>
            <p:spPr>
              <a:xfrm>
                <a:off x="4078310" y="1879873"/>
                <a:ext cx="172150" cy="49569"/>
              </a:xfrm>
              <a:custGeom>
                <a:avLst/>
                <a:gdLst/>
                <a:ahLst/>
                <a:cxnLst/>
                <a:rect l="l" t="t" r="r" b="b"/>
                <a:pathLst>
                  <a:path w="4883" h="1406" extrusionOk="0">
                    <a:moveTo>
                      <a:pt x="882" y="0"/>
                    </a:moveTo>
                    <a:lnTo>
                      <a:pt x="1" y="905"/>
                    </a:lnTo>
                    <a:cubicBezTo>
                      <a:pt x="144" y="1048"/>
                      <a:pt x="239" y="1215"/>
                      <a:pt x="358" y="1405"/>
                    </a:cubicBezTo>
                    <a:lnTo>
                      <a:pt x="1120" y="619"/>
                    </a:lnTo>
                    <a:lnTo>
                      <a:pt x="4883" y="619"/>
                    </a:lnTo>
                    <a:lnTo>
                      <a:pt x="48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7" name="Google Shape;1347;p60"/>
          <p:cNvGrpSpPr/>
          <p:nvPr/>
        </p:nvGrpSpPr>
        <p:grpSpPr>
          <a:xfrm>
            <a:off x="3119733" y="1592275"/>
            <a:ext cx="509700" cy="509700"/>
            <a:chOff x="3061200" y="1592275"/>
            <a:chExt cx="509700" cy="509700"/>
          </a:xfrm>
        </p:grpSpPr>
        <p:sp>
          <p:nvSpPr>
            <p:cNvPr id="1348" name="Google Shape;1348;p60"/>
            <p:cNvSpPr/>
            <p:nvPr/>
          </p:nvSpPr>
          <p:spPr>
            <a:xfrm>
              <a:off x="3061200" y="1592275"/>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 name="Google Shape;1349;p60"/>
            <p:cNvGrpSpPr/>
            <p:nvPr/>
          </p:nvGrpSpPr>
          <p:grpSpPr>
            <a:xfrm>
              <a:off x="3199321" y="1666602"/>
              <a:ext cx="233459" cy="361046"/>
              <a:chOff x="3156854" y="1666616"/>
              <a:chExt cx="233459" cy="361046"/>
            </a:xfrm>
          </p:grpSpPr>
          <p:sp>
            <p:nvSpPr>
              <p:cNvPr id="1350" name="Google Shape;1350;p60"/>
              <p:cNvSpPr/>
              <p:nvPr/>
            </p:nvSpPr>
            <p:spPr>
              <a:xfrm>
                <a:off x="3285323" y="1739664"/>
                <a:ext cx="104989" cy="183044"/>
              </a:xfrm>
              <a:custGeom>
                <a:avLst/>
                <a:gdLst/>
                <a:ahLst/>
                <a:cxnLst/>
                <a:rect l="l" t="t" r="r" b="b"/>
                <a:pathLst>
                  <a:path w="2978" h="5192" extrusionOk="0">
                    <a:moveTo>
                      <a:pt x="1477" y="0"/>
                    </a:moveTo>
                    <a:lnTo>
                      <a:pt x="1215" y="548"/>
                    </a:lnTo>
                    <a:cubicBezTo>
                      <a:pt x="810" y="1382"/>
                      <a:pt x="596" y="2286"/>
                      <a:pt x="596" y="3215"/>
                    </a:cubicBezTo>
                    <a:lnTo>
                      <a:pt x="596" y="4596"/>
                    </a:lnTo>
                    <a:lnTo>
                      <a:pt x="1" y="4596"/>
                    </a:lnTo>
                    <a:lnTo>
                      <a:pt x="1" y="5192"/>
                    </a:lnTo>
                    <a:lnTo>
                      <a:pt x="2977" y="5192"/>
                    </a:lnTo>
                    <a:lnTo>
                      <a:pt x="2977" y="4596"/>
                    </a:lnTo>
                    <a:lnTo>
                      <a:pt x="2382" y="4596"/>
                    </a:lnTo>
                    <a:lnTo>
                      <a:pt x="2382" y="3215"/>
                    </a:lnTo>
                    <a:cubicBezTo>
                      <a:pt x="2382" y="2263"/>
                      <a:pt x="2168" y="1334"/>
                      <a:pt x="1763" y="548"/>
                    </a:cubicBezTo>
                    <a:lnTo>
                      <a:pt x="14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0"/>
              <p:cNvSpPr/>
              <p:nvPr/>
            </p:nvSpPr>
            <p:spPr>
              <a:xfrm>
                <a:off x="3177020" y="1666616"/>
                <a:ext cx="86516" cy="254435"/>
              </a:xfrm>
              <a:custGeom>
                <a:avLst/>
                <a:gdLst/>
                <a:ahLst/>
                <a:cxnLst/>
                <a:rect l="l" t="t" r="r" b="b"/>
                <a:pathLst>
                  <a:path w="2454" h="7217" extrusionOk="0">
                    <a:moveTo>
                      <a:pt x="929" y="0"/>
                    </a:moveTo>
                    <a:lnTo>
                      <a:pt x="929" y="2168"/>
                    </a:lnTo>
                    <a:cubicBezTo>
                      <a:pt x="929" y="2406"/>
                      <a:pt x="810" y="2620"/>
                      <a:pt x="596" y="2763"/>
                    </a:cubicBezTo>
                    <a:cubicBezTo>
                      <a:pt x="239" y="3001"/>
                      <a:pt x="0" y="3406"/>
                      <a:pt x="0" y="3858"/>
                    </a:cubicBezTo>
                    <a:lnTo>
                      <a:pt x="0" y="7216"/>
                    </a:lnTo>
                    <a:lnTo>
                      <a:pt x="2453" y="7216"/>
                    </a:lnTo>
                    <a:lnTo>
                      <a:pt x="2453" y="3858"/>
                    </a:lnTo>
                    <a:cubicBezTo>
                      <a:pt x="2453" y="3406"/>
                      <a:pt x="2239" y="3025"/>
                      <a:pt x="1858" y="2763"/>
                    </a:cubicBezTo>
                    <a:cubicBezTo>
                      <a:pt x="1644" y="2644"/>
                      <a:pt x="1525" y="2406"/>
                      <a:pt x="1525" y="2168"/>
                    </a:cubicBezTo>
                    <a:lnTo>
                      <a:pt x="15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0"/>
              <p:cNvSpPr/>
              <p:nvPr/>
            </p:nvSpPr>
            <p:spPr>
              <a:xfrm>
                <a:off x="3156854" y="1941993"/>
                <a:ext cx="127658" cy="85670"/>
              </a:xfrm>
              <a:custGeom>
                <a:avLst/>
                <a:gdLst/>
                <a:ahLst/>
                <a:cxnLst/>
                <a:rect l="l" t="t" r="r" b="b"/>
                <a:pathLst>
                  <a:path w="3621" h="2430" extrusionOk="0">
                    <a:moveTo>
                      <a:pt x="1" y="1"/>
                    </a:moveTo>
                    <a:lnTo>
                      <a:pt x="1" y="596"/>
                    </a:lnTo>
                    <a:lnTo>
                      <a:pt x="1525" y="596"/>
                    </a:lnTo>
                    <a:lnTo>
                      <a:pt x="1525" y="1834"/>
                    </a:lnTo>
                    <a:lnTo>
                      <a:pt x="644" y="1834"/>
                    </a:lnTo>
                    <a:lnTo>
                      <a:pt x="644" y="2430"/>
                    </a:lnTo>
                    <a:lnTo>
                      <a:pt x="3025" y="2430"/>
                    </a:lnTo>
                    <a:lnTo>
                      <a:pt x="3025" y="1834"/>
                    </a:lnTo>
                    <a:lnTo>
                      <a:pt x="2120" y="1834"/>
                    </a:lnTo>
                    <a:lnTo>
                      <a:pt x="2120" y="596"/>
                    </a:lnTo>
                    <a:lnTo>
                      <a:pt x="3621" y="596"/>
                    </a:lnTo>
                    <a:lnTo>
                      <a:pt x="36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3" name="Google Shape;1353;p60"/>
          <p:cNvGrpSpPr/>
          <p:nvPr/>
        </p:nvGrpSpPr>
        <p:grpSpPr>
          <a:xfrm>
            <a:off x="2319822" y="1592275"/>
            <a:ext cx="509700" cy="509700"/>
            <a:chOff x="2256025" y="1592275"/>
            <a:chExt cx="509700" cy="509700"/>
          </a:xfrm>
        </p:grpSpPr>
        <p:sp>
          <p:nvSpPr>
            <p:cNvPr id="1354" name="Google Shape;1354;p60"/>
            <p:cNvSpPr/>
            <p:nvPr/>
          </p:nvSpPr>
          <p:spPr>
            <a:xfrm>
              <a:off x="2256025" y="1592275"/>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 name="Google Shape;1355;p60"/>
            <p:cNvGrpSpPr/>
            <p:nvPr/>
          </p:nvGrpSpPr>
          <p:grpSpPr>
            <a:xfrm>
              <a:off x="2394163" y="1667025"/>
              <a:ext cx="233423" cy="360200"/>
              <a:chOff x="2369772" y="1667039"/>
              <a:chExt cx="233423" cy="360200"/>
            </a:xfrm>
          </p:grpSpPr>
          <p:sp>
            <p:nvSpPr>
              <p:cNvPr id="1356" name="Google Shape;1356;p60"/>
              <p:cNvSpPr/>
              <p:nvPr/>
            </p:nvSpPr>
            <p:spPr>
              <a:xfrm>
                <a:off x="2475573" y="1751827"/>
                <a:ext cx="21012" cy="21047"/>
              </a:xfrm>
              <a:custGeom>
                <a:avLst/>
                <a:gdLst/>
                <a:ahLst/>
                <a:cxnLst/>
                <a:rect l="l" t="t" r="r" b="b"/>
                <a:pathLst>
                  <a:path w="596" h="597" extrusionOk="0">
                    <a:moveTo>
                      <a:pt x="310" y="1"/>
                    </a:moveTo>
                    <a:cubicBezTo>
                      <a:pt x="119" y="1"/>
                      <a:pt x="0" y="120"/>
                      <a:pt x="0" y="310"/>
                    </a:cubicBezTo>
                    <a:cubicBezTo>
                      <a:pt x="0" y="477"/>
                      <a:pt x="119" y="596"/>
                      <a:pt x="310" y="596"/>
                    </a:cubicBezTo>
                    <a:cubicBezTo>
                      <a:pt x="500" y="596"/>
                      <a:pt x="595" y="477"/>
                      <a:pt x="595" y="310"/>
                    </a:cubicBezTo>
                    <a:cubicBezTo>
                      <a:pt x="595" y="120"/>
                      <a:pt x="500" y="1"/>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0"/>
              <p:cNvSpPr/>
              <p:nvPr/>
            </p:nvSpPr>
            <p:spPr>
              <a:xfrm>
                <a:off x="2369772" y="1667039"/>
                <a:ext cx="233423" cy="360200"/>
              </a:xfrm>
              <a:custGeom>
                <a:avLst/>
                <a:gdLst/>
                <a:ahLst/>
                <a:cxnLst/>
                <a:rect l="l" t="t" r="r" b="b"/>
                <a:pathLst>
                  <a:path w="6621" h="10217" extrusionOk="0">
                    <a:moveTo>
                      <a:pt x="3620" y="1215"/>
                    </a:moveTo>
                    <a:lnTo>
                      <a:pt x="3620" y="1882"/>
                    </a:lnTo>
                    <a:cubicBezTo>
                      <a:pt x="3882" y="1977"/>
                      <a:pt x="4049" y="2168"/>
                      <a:pt x="4144" y="2406"/>
                    </a:cubicBezTo>
                    <a:lnTo>
                      <a:pt x="4811" y="2406"/>
                    </a:lnTo>
                    <a:lnTo>
                      <a:pt x="4811" y="3001"/>
                    </a:lnTo>
                    <a:lnTo>
                      <a:pt x="4144" y="3001"/>
                    </a:lnTo>
                    <a:cubicBezTo>
                      <a:pt x="4049" y="3287"/>
                      <a:pt x="3858" y="3454"/>
                      <a:pt x="3620" y="3549"/>
                    </a:cubicBezTo>
                    <a:lnTo>
                      <a:pt x="3620" y="4192"/>
                    </a:lnTo>
                    <a:lnTo>
                      <a:pt x="3025" y="4192"/>
                    </a:lnTo>
                    <a:lnTo>
                      <a:pt x="3025" y="3549"/>
                    </a:lnTo>
                    <a:cubicBezTo>
                      <a:pt x="2739" y="3454"/>
                      <a:pt x="2572" y="3239"/>
                      <a:pt x="2477" y="3001"/>
                    </a:cubicBezTo>
                    <a:lnTo>
                      <a:pt x="1834" y="3001"/>
                    </a:lnTo>
                    <a:lnTo>
                      <a:pt x="1834" y="2406"/>
                    </a:lnTo>
                    <a:lnTo>
                      <a:pt x="2477" y="2406"/>
                    </a:lnTo>
                    <a:cubicBezTo>
                      <a:pt x="2572" y="2144"/>
                      <a:pt x="2787" y="1977"/>
                      <a:pt x="3025" y="1882"/>
                    </a:cubicBezTo>
                    <a:lnTo>
                      <a:pt x="3025" y="1215"/>
                    </a:lnTo>
                    <a:close/>
                    <a:moveTo>
                      <a:pt x="1810" y="3787"/>
                    </a:moveTo>
                    <a:lnTo>
                      <a:pt x="2239" y="4192"/>
                    </a:lnTo>
                    <a:lnTo>
                      <a:pt x="1810" y="4621"/>
                    </a:lnTo>
                    <a:lnTo>
                      <a:pt x="1405" y="4192"/>
                    </a:lnTo>
                    <a:lnTo>
                      <a:pt x="1810" y="3787"/>
                    </a:lnTo>
                    <a:close/>
                    <a:moveTo>
                      <a:pt x="4787" y="3787"/>
                    </a:moveTo>
                    <a:lnTo>
                      <a:pt x="5216" y="4192"/>
                    </a:lnTo>
                    <a:lnTo>
                      <a:pt x="4787" y="4621"/>
                    </a:lnTo>
                    <a:lnTo>
                      <a:pt x="4382" y="4192"/>
                    </a:lnTo>
                    <a:lnTo>
                      <a:pt x="4787" y="3787"/>
                    </a:lnTo>
                    <a:close/>
                    <a:moveTo>
                      <a:pt x="3311" y="4668"/>
                    </a:moveTo>
                    <a:lnTo>
                      <a:pt x="3715" y="5097"/>
                    </a:lnTo>
                    <a:lnTo>
                      <a:pt x="3311" y="5502"/>
                    </a:lnTo>
                    <a:lnTo>
                      <a:pt x="2906" y="5097"/>
                    </a:lnTo>
                    <a:lnTo>
                      <a:pt x="3311" y="4668"/>
                    </a:lnTo>
                    <a:close/>
                    <a:moveTo>
                      <a:pt x="3311" y="1"/>
                    </a:moveTo>
                    <a:cubicBezTo>
                      <a:pt x="1501" y="1"/>
                      <a:pt x="0" y="1501"/>
                      <a:pt x="0" y="3311"/>
                    </a:cubicBezTo>
                    <a:cubicBezTo>
                      <a:pt x="0" y="5025"/>
                      <a:pt x="1310" y="6430"/>
                      <a:pt x="2977" y="6573"/>
                    </a:cubicBezTo>
                    <a:lnTo>
                      <a:pt x="2977" y="7216"/>
                    </a:lnTo>
                    <a:lnTo>
                      <a:pt x="2382" y="7216"/>
                    </a:lnTo>
                    <a:lnTo>
                      <a:pt x="2382" y="10217"/>
                    </a:lnTo>
                    <a:lnTo>
                      <a:pt x="4168" y="10217"/>
                    </a:lnTo>
                    <a:lnTo>
                      <a:pt x="4168" y="7216"/>
                    </a:lnTo>
                    <a:lnTo>
                      <a:pt x="3573" y="7216"/>
                    </a:lnTo>
                    <a:lnTo>
                      <a:pt x="3573" y="6573"/>
                    </a:lnTo>
                    <a:cubicBezTo>
                      <a:pt x="5287" y="6430"/>
                      <a:pt x="6621" y="5002"/>
                      <a:pt x="6621" y="3311"/>
                    </a:cubicBezTo>
                    <a:cubicBezTo>
                      <a:pt x="6621" y="1501"/>
                      <a:pt x="5121" y="1"/>
                      <a:pt x="33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8" name="Google Shape;1358;p60"/>
          <p:cNvGrpSpPr/>
          <p:nvPr/>
        </p:nvGrpSpPr>
        <p:grpSpPr>
          <a:xfrm>
            <a:off x="1519911" y="1592275"/>
            <a:ext cx="509700" cy="509700"/>
            <a:chOff x="1450850" y="1592275"/>
            <a:chExt cx="509700" cy="509700"/>
          </a:xfrm>
        </p:grpSpPr>
        <p:sp>
          <p:nvSpPr>
            <p:cNvPr id="1359" name="Google Shape;1359;p60"/>
            <p:cNvSpPr/>
            <p:nvPr/>
          </p:nvSpPr>
          <p:spPr>
            <a:xfrm>
              <a:off x="1450850" y="1592275"/>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 name="Google Shape;1360;p60"/>
            <p:cNvGrpSpPr/>
            <p:nvPr/>
          </p:nvGrpSpPr>
          <p:grpSpPr>
            <a:xfrm>
              <a:off x="1525600" y="1667025"/>
              <a:ext cx="360200" cy="360200"/>
              <a:chOff x="1518456" y="1667039"/>
              <a:chExt cx="360200" cy="360200"/>
            </a:xfrm>
          </p:grpSpPr>
          <p:sp>
            <p:nvSpPr>
              <p:cNvPr id="1361" name="Google Shape;1361;p60"/>
              <p:cNvSpPr/>
              <p:nvPr/>
            </p:nvSpPr>
            <p:spPr>
              <a:xfrm>
                <a:off x="1518456" y="1667039"/>
                <a:ext cx="360200" cy="360200"/>
              </a:xfrm>
              <a:custGeom>
                <a:avLst/>
                <a:gdLst/>
                <a:ahLst/>
                <a:cxnLst/>
                <a:rect l="l" t="t" r="r" b="b"/>
                <a:pathLst>
                  <a:path w="10217" h="10217" extrusionOk="0">
                    <a:moveTo>
                      <a:pt x="5430" y="596"/>
                    </a:moveTo>
                    <a:cubicBezTo>
                      <a:pt x="7668" y="762"/>
                      <a:pt x="9478" y="2548"/>
                      <a:pt x="9621" y="4787"/>
                    </a:cubicBezTo>
                    <a:lnTo>
                      <a:pt x="9026" y="4787"/>
                    </a:lnTo>
                    <a:cubicBezTo>
                      <a:pt x="8883" y="2882"/>
                      <a:pt x="7335" y="1334"/>
                      <a:pt x="5430" y="1191"/>
                    </a:cubicBezTo>
                    <a:lnTo>
                      <a:pt x="5430" y="596"/>
                    </a:lnTo>
                    <a:close/>
                    <a:moveTo>
                      <a:pt x="4834" y="619"/>
                    </a:moveTo>
                    <a:lnTo>
                      <a:pt x="4834" y="1215"/>
                    </a:lnTo>
                    <a:cubicBezTo>
                      <a:pt x="2929" y="1358"/>
                      <a:pt x="1381" y="2906"/>
                      <a:pt x="1238" y="4811"/>
                    </a:cubicBezTo>
                    <a:lnTo>
                      <a:pt x="643" y="4811"/>
                    </a:lnTo>
                    <a:cubicBezTo>
                      <a:pt x="786" y="2548"/>
                      <a:pt x="2596" y="762"/>
                      <a:pt x="4834" y="619"/>
                    </a:cubicBezTo>
                    <a:close/>
                    <a:moveTo>
                      <a:pt x="5430" y="1786"/>
                    </a:moveTo>
                    <a:cubicBezTo>
                      <a:pt x="7002" y="1929"/>
                      <a:pt x="8288" y="3215"/>
                      <a:pt x="8430" y="4787"/>
                    </a:cubicBezTo>
                    <a:lnTo>
                      <a:pt x="7835" y="4787"/>
                    </a:lnTo>
                    <a:lnTo>
                      <a:pt x="7835" y="5382"/>
                    </a:lnTo>
                    <a:lnTo>
                      <a:pt x="8430" y="5382"/>
                    </a:lnTo>
                    <a:cubicBezTo>
                      <a:pt x="8288" y="6954"/>
                      <a:pt x="7002" y="8240"/>
                      <a:pt x="5430" y="8383"/>
                    </a:cubicBezTo>
                    <a:lnTo>
                      <a:pt x="5430" y="7788"/>
                    </a:lnTo>
                    <a:lnTo>
                      <a:pt x="4834" y="7788"/>
                    </a:lnTo>
                    <a:lnTo>
                      <a:pt x="4834" y="8383"/>
                    </a:lnTo>
                    <a:cubicBezTo>
                      <a:pt x="3263" y="8240"/>
                      <a:pt x="1977" y="6954"/>
                      <a:pt x="1834" y="5382"/>
                    </a:cubicBezTo>
                    <a:lnTo>
                      <a:pt x="2429" y="5382"/>
                    </a:lnTo>
                    <a:lnTo>
                      <a:pt x="2429" y="4787"/>
                    </a:lnTo>
                    <a:lnTo>
                      <a:pt x="1834" y="4787"/>
                    </a:lnTo>
                    <a:cubicBezTo>
                      <a:pt x="1977" y="3215"/>
                      <a:pt x="3263" y="1929"/>
                      <a:pt x="4834" y="1786"/>
                    </a:cubicBezTo>
                    <a:lnTo>
                      <a:pt x="4834" y="2382"/>
                    </a:lnTo>
                    <a:lnTo>
                      <a:pt x="5430" y="2382"/>
                    </a:lnTo>
                    <a:lnTo>
                      <a:pt x="5430" y="1786"/>
                    </a:lnTo>
                    <a:close/>
                    <a:moveTo>
                      <a:pt x="9621" y="5382"/>
                    </a:moveTo>
                    <a:cubicBezTo>
                      <a:pt x="9478" y="7645"/>
                      <a:pt x="7668" y="9431"/>
                      <a:pt x="5430" y="9574"/>
                    </a:cubicBezTo>
                    <a:lnTo>
                      <a:pt x="5430" y="8978"/>
                    </a:lnTo>
                    <a:cubicBezTo>
                      <a:pt x="7335" y="8835"/>
                      <a:pt x="8883" y="7287"/>
                      <a:pt x="9026" y="5382"/>
                    </a:cubicBezTo>
                    <a:close/>
                    <a:moveTo>
                      <a:pt x="1238" y="5406"/>
                    </a:moveTo>
                    <a:cubicBezTo>
                      <a:pt x="1381" y="7311"/>
                      <a:pt x="2929" y="8859"/>
                      <a:pt x="4834" y="9026"/>
                    </a:cubicBezTo>
                    <a:lnTo>
                      <a:pt x="4834" y="9621"/>
                    </a:lnTo>
                    <a:cubicBezTo>
                      <a:pt x="2596" y="9431"/>
                      <a:pt x="786" y="7645"/>
                      <a:pt x="643" y="5406"/>
                    </a:cubicBezTo>
                    <a:close/>
                    <a:moveTo>
                      <a:pt x="5120" y="0"/>
                    </a:moveTo>
                    <a:cubicBezTo>
                      <a:pt x="2334" y="0"/>
                      <a:pt x="0" y="2286"/>
                      <a:pt x="0" y="5097"/>
                    </a:cubicBezTo>
                    <a:cubicBezTo>
                      <a:pt x="48" y="7907"/>
                      <a:pt x="2334" y="10217"/>
                      <a:pt x="5120" y="10217"/>
                    </a:cubicBezTo>
                    <a:cubicBezTo>
                      <a:pt x="7930" y="10217"/>
                      <a:pt x="10217" y="7907"/>
                      <a:pt x="10217" y="5097"/>
                    </a:cubicBezTo>
                    <a:cubicBezTo>
                      <a:pt x="10217" y="2286"/>
                      <a:pt x="7930" y="0"/>
                      <a:pt x="5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0"/>
              <p:cNvSpPr/>
              <p:nvPr/>
            </p:nvSpPr>
            <p:spPr>
              <a:xfrm>
                <a:off x="1646890" y="1878604"/>
                <a:ext cx="104989" cy="42870"/>
              </a:xfrm>
              <a:custGeom>
                <a:avLst/>
                <a:gdLst/>
                <a:ahLst/>
                <a:cxnLst/>
                <a:rect l="l" t="t" r="r" b="b"/>
                <a:pathLst>
                  <a:path w="2978" h="1216" extrusionOk="0">
                    <a:moveTo>
                      <a:pt x="1" y="1"/>
                    </a:moveTo>
                    <a:lnTo>
                      <a:pt x="1" y="1215"/>
                    </a:lnTo>
                    <a:lnTo>
                      <a:pt x="2978" y="1215"/>
                    </a:lnTo>
                    <a:lnTo>
                      <a:pt x="29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0"/>
              <p:cNvSpPr/>
              <p:nvPr/>
            </p:nvSpPr>
            <p:spPr>
              <a:xfrm>
                <a:off x="1646890" y="1772804"/>
                <a:ext cx="104989" cy="84859"/>
              </a:xfrm>
              <a:custGeom>
                <a:avLst/>
                <a:gdLst/>
                <a:ahLst/>
                <a:cxnLst/>
                <a:rect l="l" t="t" r="r" b="b"/>
                <a:pathLst>
                  <a:path w="2978" h="2407" extrusionOk="0">
                    <a:moveTo>
                      <a:pt x="1" y="1"/>
                    </a:moveTo>
                    <a:lnTo>
                      <a:pt x="1" y="596"/>
                    </a:lnTo>
                    <a:lnTo>
                      <a:pt x="596" y="596"/>
                    </a:lnTo>
                    <a:lnTo>
                      <a:pt x="596" y="906"/>
                    </a:lnTo>
                    <a:cubicBezTo>
                      <a:pt x="596" y="1073"/>
                      <a:pt x="453" y="1192"/>
                      <a:pt x="286" y="1192"/>
                    </a:cubicBezTo>
                    <a:lnTo>
                      <a:pt x="1" y="1192"/>
                    </a:lnTo>
                    <a:lnTo>
                      <a:pt x="1" y="2406"/>
                    </a:lnTo>
                    <a:lnTo>
                      <a:pt x="2978" y="2406"/>
                    </a:lnTo>
                    <a:lnTo>
                      <a:pt x="2978" y="1192"/>
                    </a:lnTo>
                    <a:lnTo>
                      <a:pt x="2668" y="1192"/>
                    </a:lnTo>
                    <a:cubicBezTo>
                      <a:pt x="2501" y="1192"/>
                      <a:pt x="2382" y="1049"/>
                      <a:pt x="2382" y="906"/>
                    </a:cubicBezTo>
                    <a:lnTo>
                      <a:pt x="2382" y="596"/>
                    </a:lnTo>
                    <a:lnTo>
                      <a:pt x="2978" y="596"/>
                    </a:lnTo>
                    <a:lnTo>
                      <a:pt x="29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4" name="Google Shape;1364;p60"/>
          <p:cNvGrpSpPr/>
          <p:nvPr/>
        </p:nvGrpSpPr>
        <p:grpSpPr>
          <a:xfrm>
            <a:off x="720000" y="1592275"/>
            <a:ext cx="509700" cy="509700"/>
            <a:chOff x="645675" y="1592275"/>
            <a:chExt cx="509700" cy="509700"/>
          </a:xfrm>
        </p:grpSpPr>
        <p:sp>
          <p:nvSpPr>
            <p:cNvPr id="1365" name="Google Shape;1365;p60"/>
            <p:cNvSpPr/>
            <p:nvPr/>
          </p:nvSpPr>
          <p:spPr>
            <a:xfrm>
              <a:off x="645675" y="1592275"/>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 name="Google Shape;1366;p60"/>
            <p:cNvGrpSpPr/>
            <p:nvPr/>
          </p:nvGrpSpPr>
          <p:grpSpPr>
            <a:xfrm>
              <a:off x="759452" y="1667871"/>
              <a:ext cx="282146" cy="358508"/>
              <a:chOff x="759473" y="1667885"/>
              <a:chExt cx="282146" cy="358508"/>
            </a:xfrm>
          </p:grpSpPr>
          <p:sp>
            <p:nvSpPr>
              <p:cNvPr id="1367" name="Google Shape;1367;p60"/>
              <p:cNvSpPr/>
              <p:nvPr/>
            </p:nvSpPr>
            <p:spPr>
              <a:xfrm>
                <a:off x="759473" y="1983558"/>
                <a:ext cx="104989" cy="42835"/>
              </a:xfrm>
              <a:custGeom>
                <a:avLst/>
                <a:gdLst/>
                <a:ahLst/>
                <a:cxnLst/>
                <a:rect l="l" t="t" r="r" b="b"/>
                <a:pathLst>
                  <a:path w="2978" h="1215" extrusionOk="0">
                    <a:moveTo>
                      <a:pt x="0" y="0"/>
                    </a:moveTo>
                    <a:lnTo>
                      <a:pt x="0" y="1215"/>
                    </a:lnTo>
                    <a:lnTo>
                      <a:pt x="2977" y="1215"/>
                    </a:lnTo>
                    <a:lnTo>
                      <a:pt x="2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0"/>
              <p:cNvSpPr/>
              <p:nvPr/>
            </p:nvSpPr>
            <p:spPr>
              <a:xfrm>
                <a:off x="759473" y="1667885"/>
                <a:ext cx="282146" cy="294697"/>
              </a:xfrm>
              <a:custGeom>
                <a:avLst/>
                <a:gdLst/>
                <a:ahLst/>
                <a:cxnLst/>
                <a:rect l="l" t="t" r="r" b="b"/>
                <a:pathLst>
                  <a:path w="8003" h="8359" extrusionOk="0">
                    <a:moveTo>
                      <a:pt x="4573" y="1881"/>
                    </a:moveTo>
                    <a:lnTo>
                      <a:pt x="5001" y="2286"/>
                    </a:lnTo>
                    <a:lnTo>
                      <a:pt x="3596" y="3691"/>
                    </a:lnTo>
                    <a:lnTo>
                      <a:pt x="2787" y="2882"/>
                    </a:lnTo>
                    <a:lnTo>
                      <a:pt x="3215" y="2477"/>
                    </a:lnTo>
                    <a:lnTo>
                      <a:pt x="3596" y="2858"/>
                    </a:lnTo>
                    <a:lnTo>
                      <a:pt x="4573" y="1881"/>
                    </a:lnTo>
                    <a:close/>
                    <a:moveTo>
                      <a:pt x="1191" y="0"/>
                    </a:moveTo>
                    <a:lnTo>
                      <a:pt x="1191" y="6025"/>
                    </a:lnTo>
                    <a:lnTo>
                      <a:pt x="0" y="6025"/>
                    </a:lnTo>
                    <a:lnTo>
                      <a:pt x="0" y="6620"/>
                    </a:lnTo>
                    <a:lnTo>
                      <a:pt x="596" y="6620"/>
                    </a:lnTo>
                    <a:lnTo>
                      <a:pt x="596" y="6906"/>
                    </a:lnTo>
                    <a:cubicBezTo>
                      <a:pt x="596" y="7025"/>
                      <a:pt x="477" y="7168"/>
                      <a:pt x="286" y="7168"/>
                    </a:cubicBezTo>
                    <a:lnTo>
                      <a:pt x="0" y="7168"/>
                    </a:lnTo>
                    <a:lnTo>
                      <a:pt x="0" y="8359"/>
                    </a:lnTo>
                    <a:lnTo>
                      <a:pt x="2977" y="8359"/>
                    </a:lnTo>
                    <a:lnTo>
                      <a:pt x="2977" y="7168"/>
                    </a:lnTo>
                    <a:lnTo>
                      <a:pt x="2668" y="7168"/>
                    </a:lnTo>
                    <a:cubicBezTo>
                      <a:pt x="2501" y="7168"/>
                      <a:pt x="2382" y="7025"/>
                      <a:pt x="2382" y="6882"/>
                    </a:cubicBezTo>
                    <a:lnTo>
                      <a:pt x="2382" y="6573"/>
                    </a:lnTo>
                    <a:lnTo>
                      <a:pt x="2977" y="6573"/>
                    </a:lnTo>
                    <a:lnTo>
                      <a:pt x="2977" y="5978"/>
                    </a:lnTo>
                    <a:lnTo>
                      <a:pt x="1786" y="5978"/>
                    </a:lnTo>
                    <a:lnTo>
                      <a:pt x="1786" y="4787"/>
                    </a:lnTo>
                    <a:lnTo>
                      <a:pt x="8002" y="4787"/>
                    </a:lnTo>
                    <a:lnTo>
                      <a:pt x="6597" y="2715"/>
                    </a:lnTo>
                    <a:lnTo>
                      <a:pt x="8002" y="595"/>
                    </a:lnTo>
                    <a:lnTo>
                      <a:pt x="1786" y="595"/>
                    </a:lnTo>
                    <a:lnTo>
                      <a:pt x="17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34"/>
          <p:cNvSpPr txBox="1">
            <a:spLocks noGrp="1"/>
          </p:cNvSpPr>
          <p:nvPr>
            <p:ph type="subTitle" idx="3"/>
          </p:nvPr>
        </p:nvSpPr>
        <p:spPr>
          <a:xfrm>
            <a:off x="1660560" y="1362465"/>
            <a:ext cx="2779200" cy="409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sp>
        <p:nvSpPr>
          <p:cNvPr id="359" name="Google Shape;359;p34"/>
          <p:cNvSpPr txBox="1">
            <a:spLocks noGrp="1"/>
          </p:cNvSpPr>
          <p:nvPr>
            <p:ph type="title" idx="2"/>
          </p:nvPr>
        </p:nvSpPr>
        <p:spPr>
          <a:xfrm>
            <a:off x="720000" y="1488975"/>
            <a:ext cx="903600" cy="69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_01</a:t>
            </a:r>
            <a:endParaRPr/>
          </a:p>
        </p:txBody>
      </p:sp>
      <p:sp>
        <p:nvSpPr>
          <p:cNvPr id="360" name="Google Shape;360;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361" name="Google Shape;361;p34"/>
          <p:cNvSpPr txBox="1">
            <a:spLocks noGrp="1"/>
          </p:cNvSpPr>
          <p:nvPr>
            <p:ph type="subTitle" idx="1"/>
          </p:nvPr>
        </p:nvSpPr>
        <p:spPr>
          <a:xfrm>
            <a:off x="1660550" y="1652050"/>
            <a:ext cx="277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62" name="Google Shape;362;p34"/>
          <p:cNvSpPr txBox="1">
            <a:spLocks noGrp="1"/>
          </p:cNvSpPr>
          <p:nvPr>
            <p:ph type="title" idx="4"/>
          </p:nvPr>
        </p:nvSpPr>
        <p:spPr>
          <a:xfrm>
            <a:off x="4709150" y="1488975"/>
            <a:ext cx="903600" cy="69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_02</a:t>
            </a:r>
            <a:endParaRPr/>
          </a:p>
        </p:txBody>
      </p:sp>
      <p:sp>
        <p:nvSpPr>
          <p:cNvPr id="363" name="Google Shape;363;p34"/>
          <p:cNvSpPr txBox="1">
            <a:spLocks noGrp="1"/>
          </p:cNvSpPr>
          <p:nvPr>
            <p:ph type="subTitle" idx="5"/>
          </p:nvPr>
        </p:nvSpPr>
        <p:spPr>
          <a:xfrm>
            <a:off x="5649700" y="1652050"/>
            <a:ext cx="277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64" name="Google Shape;364;p34"/>
          <p:cNvSpPr txBox="1">
            <a:spLocks noGrp="1"/>
          </p:cNvSpPr>
          <p:nvPr>
            <p:ph type="subTitle" idx="6"/>
          </p:nvPr>
        </p:nvSpPr>
        <p:spPr>
          <a:xfrm>
            <a:off x="5649710" y="1362465"/>
            <a:ext cx="2779200" cy="409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TECHNOLOGIES</a:t>
            </a:r>
            <a:endParaRPr dirty="0"/>
          </a:p>
        </p:txBody>
      </p:sp>
      <p:sp>
        <p:nvSpPr>
          <p:cNvPr id="365" name="Google Shape;365;p34"/>
          <p:cNvSpPr txBox="1">
            <a:spLocks noGrp="1"/>
          </p:cNvSpPr>
          <p:nvPr>
            <p:ph type="title" idx="7"/>
          </p:nvPr>
        </p:nvSpPr>
        <p:spPr>
          <a:xfrm>
            <a:off x="720000" y="2551225"/>
            <a:ext cx="903600" cy="69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_03</a:t>
            </a:r>
            <a:endParaRPr/>
          </a:p>
        </p:txBody>
      </p:sp>
      <p:sp>
        <p:nvSpPr>
          <p:cNvPr id="366" name="Google Shape;366;p34"/>
          <p:cNvSpPr txBox="1">
            <a:spLocks noGrp="1"/>
          </p:cNvSpPr>
          <p:nvPr>
            <p:ph type="subTitle" idx="8"/>
          </p:nvPr>
        </p:nvSpPr>
        <p:spPr>
          <a:xfrm>
            <a:off x="1660550" y="2714300"/>
            <a:ext cx="277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67" name="Google Shape;367;p34"/>
          <p:cNvSpPr txBox="1">
            <a:spLocks noGrp="1"/>
          </p:cNvSpPr>
          <p:nvPr>
            <p:ph type="subTitle" idx="9"/>
          </p:nvPr>
        </p:nvSpPr>
        <p:spPr>
          <a:xfrm>
            <a:off x="1660560" y="2424715"/>
            <a:ext cx="2779200" cy="409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METHODOLOGY</a:t>
            </a:r>
            <a:endParaRPr dirty="0"/>
          </a:p>
        </p:txBody>
      </p:sp>
      <p:sp>
        <p:nvSpPr>
          <p:cNvPr id="368" name="Google Shape;368;p34"/>
          <p:cNvSpPr txBox="1">
            <a:spLocks noGrp="1"/>
          </p:cNvSpPr>
          <p:nvPr>
            <p:ph type="title" idx="13"/>
          </p:nvPr>
        </p:nvSpPr>
        <p:spPr>
          <a:xfrm>
            <a:off x="4709150" y="2551225"/>
            <a:ext cx="903600" cy="69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_04</a:t>
            </a:r>
            <a:endParaRPr/>
          </a:p>
        </p:txBody>
      </p:sp>
      <p:sp>
        <p:nvSpPr>
          <p:cNvPr id="369" name="Google Shape;369;p34"/>
          <p:cNvSpPr txBox="1">
            <a:spLocks noGrp="1"/>
          </p:cNvSpPr>
          <p:nvPr>
            <p:ph type="subTitle" idx="14"/>
          </p:nvPr>
        </p:nvSpPr>
        <p:spPr>
          <a:xfrm>
            <a:off x="5649700" y="2714300"/>
            <a:ext cx="277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70" name="Google Shape;370;p34"/>
          <p:cNvSpPr txBox="1">
            <a:spLocks noGrp="1"/>
          </p:cNvSpPr>
          <p:nvPr>
            <p:ph type="subTitle" idx="15"/>
          </p:nvPr>
        </p:nvSpPr>
        <p:spPr>
          <a:xfrm>
            <a:off x="5649710" y="2424715"/>
            <a:ext cx="2779200" cy="409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TREATMENT</a:t>
            </a:r>
            <a:endParaRPr/>
          </a:p>
        </p:txBody>
      </p:sp>
      <p:sp>
        <p:nvSpPr>
          <p:cNvPr id="371" name="Google Shape;371;p34"/>
          <p:cNvSpPr txBox="1">
            <a:spLocks noGrp="1"/>
          </p:cNvSpPr>
          <p:nvPr>
            <p:ph type="title" idx="16"/>
          </p:nvPr>
        </p:nvSpPr>
        <p:spPr>
          <a:xfrm>
            <a:off x="720000" y="3613475"/>
            <a:ext cx="903600" cy="69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_05</a:t>
            </a:r>
            <a:endParaRPr/>
          </a:p>
        </p:txBody>
      </p:sp>
      <p:sp>
        <p:nvSpPr>
          <p:cNvPr id="372" name="Google Shape;372;p34"/>
          <p:cNvSpPr txBox="1">
            <a:spLocks noGrp="1"/>
          </p:cNvSpPr>
          <p:nvPr>
            <p:ph type="subTitle" idx="17"/>
          </p:nvPr>
        </p:nvSpPr>
        <p:spPr>
          <a:xfrm>
            <a:off x="1660550" y="3776550"/>
            <a:ext cx="277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73" name="Google Shape;373;p34"/>
          <p:cNvSpPr txBox="1">
            <a:spLocks noGrp="1"/>
          </p:cNvSpPr>
          <p:nvPr>
            <p:ph type="subTitle" idx="18"/>
          </p:nvPr>
        </p:nvSpPr>
        <p:spPr>
          <a:xfrm>
            <a:off x="1660560" y="3486965"/>
            <a:ext cx="2779200" cy="409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MONITORING</a:t>
            </a:r>
            <a:endParaRPr dirty="0"/>
          </a:p>
        </p:txBody>
      </p:sp>
      <p:sp>
        <p:nvSpPr>
          <p:cNvPr id="374" name="Google Shape;374;p34"/>
          <p:cNvSpPr/>
          <p:nvPr/>
        </p:nvSpPr>
        <p:spPr>
          <a:xfrm rot="5400000">
            <a:off x="6397725" y="4172300"/>
            <a:ext cx="436200" cy="4362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4"/>
          <p:cNvSpPr/>
          <p:nvPr/>
        </p:nvSpPr>
        <p:spPr>
          <a:xfrm rot="5400000">
            <a:off x="6947475" y="4172300"/>
            <a:ext cx="436200" cy="4362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4"/>
          <p:cNvSpPr/>
          <p:nvPr/>
        </p:nvSpPr>
        <p:spPr>
          <a:xfrm rot="5400000">
            <a:off x="7497225" y="4172300"/>
            <a:ext cx="436200" cy="4362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72"/>
        <p:cNvGrpSpPr/>
        <p:nvPr/>
      </p:nvGrpSpPr>
      <p:grpSpPr>
        <a:xfrm>
          <a:off x="0" y="0"/>
          <a:ext cx="0" cy="0"/>
          <a:chOff x="0" y="0"/>
          <a:chExt cx="0" cy="0"/>
        </a:xfrm>
      </p:grpSpPr>
      <p:sp>
        <p:nvSpPr>
          <p:cNvPr id="1373" name="Google Shape;1373;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900"/>
              <a:t>ALTERNATIVE RESOURCES</a:t>
            </a:r>
            <a:endParaRPr sz="2900"/>
          </a:p>
        </p:txBody>
      </p:sp>
      <p:pic>
        <p:nvPicPr>
          <p:cNvPr id="1374" name="Google Shape;1374;p61"/>
          <p:cNvPicPr preferRelativeResize="0"/>
          <p:nvPr/>
        </p:nvPicPr>
        <p:blipFill>
          <a:blip r:embed="rId3">
            <a:alphaModFix amt="45000"/>
          </a:blip>
          <a:stretch>
            <a:fillRect/>
          </a:stretch>
        </p:blipFill>
        <p:spPr>
          <a:xfrm rot="6109483">
            <a:off x="1056295" y="801310"/>
            <a:ext cx="1891168" cy="2662465"/>
          </a:xfrm>
          <a:prstGeom prst="rect">
            <a:avLst/>
          </a:prstGeom>
          <a:noFill/>
          <a:ln>
            <a:noFill/>
          </a:ln>
        </p:spPr>
      </p:pic>
      <p:pic>
        <p:nvPicPr>
          <p:cNvPr id="1375" name="Google Shape;1375;p61"/>
          <p:cNvPicPr preferRelativeResize="0"/>
          <p:nvPr/>
        </p:nvPicPr>
        <p:blipFill>
          <a:blip r:embed="rId4">
            <a:alphaModFix amt="45000"/>
          </a:blip>
          <a:stretch>
            <a:fillRect/>
          </a:stretch>
        </p:blipFill>
        <p:spPr>
          <a:xfrm rot="5400000">
            <a:off x="3621351" y="773997"/>
            <a:ext cx="1929950" cy="2717050"/>
          </a:xfrm>
          <a:prstGeom prst="rect">
            <a:avLst/>
          </a:prstGeom>
          <a:noFill/>
          <a:ln>
            <a:noFill/>
          </a:ln>
        </p:spPr>
      </p:pic>
      <p:pic>
        <p:nvPicPr>
          <p:cNvPr id="1376" name="Google Shape;1376;p61"/>
          <p:cNvPicPr preferRelativeResize="0"/>
          <p:nvPr/>
        </p:nvPicPr>
        <p:blipFill>
          <a:blip r:embed="rId5">
            <a:alphaModFix amt="45000"/>
          </a:blip>
          <a:stretch>
            <a:fillRect/>
          </a:stretch>
        </p:blipFill>
        <p:spPr>
          <a:xfrm rot="-3647496">
            <a:off x="1062539" y="2436673"/>
            <a:ext cx="1878671" cy="2648607"/>
          </a:xfrm>
          <a:prstGeom prst="rect">
            <a:avLst/>
          </a:prstGeom>
          <a:noFill/>
          <a:ln>
            <a:noFill/>
          </a:ln>
        </p:spPr>
      </p:pic>
      <p:pic>
        <p:nvPicPr>
          <p:cNvPr id="1377" name="Google Shape;1377;p61"/>
          <p:cNvPicPr preferRelativeResize="0"/>
          <p:nvPr/>
        </p:nvPicPr>
        <p:blipFill>
          <a:blip r:embed="rId6">
            <a:alphaModFix amt="45000"/>
          </a:blip>
          <a:stretch>
            <a:fillRect/>
          </a:stretch>
        </p:blipFill>
        <p:spPr>
          <a:xfrm rot="-5400000">
            <a:off x="6361049" y="2619574"/>
            <a:ext cx="1618326" cy="2282775"/>
          </a:xfrm>
          <a:prstGeom prst="rect">
            <a:avLst/>
          </a:prstGeom>
          <a:noFill/>
          <a:ln>
            <a:noFill/>
          </a:ln>
        </p:spPr>
      </p:pic>
      <p:pic>
        <p:nvPicPr>
          <p:cNvPr id="1378" name="Google Shape;1378;p61"/>
          <p:cNvPicPr preferRelativeResize="0"/>
          <p:nvPr/>
        </p:nvPicPr>
        <p:blipFill>
          <a:blip r:embed="rId7">
            <a:alphaModFix amt="45000"/>
          </a:blip>
          <a:stretch>
            <a:fillRect/>
          </a:stretch>
        </p:blipFill>
        <p:spPr>
          <a:xfrm rot="-5400000">
            <a:off x="3599884" y="2389720"/>
            <a:ext cx="1944225" cy="2742475"/>
          </a:xfrm>
          <a:prstGeom prst="rect">
            <a:avLst/>
          </a:prstGeom>
          <a:noFill/>
          <a:ln>
            <a:noFill/>
          </a:ln>
        </p:spPr>
      </p:pic>
      <p:pic>
        <p:nvPicPr>
          <p:cNvPr id="1379" name="Google Shape;1379;p61"/>
          <p:cNvPicPr preferRelativeResize="0"/>
          <p:nvPr/>
        </p:nvPicPr>
        <p:blipFill>
          <a:blip r:embed="rId8">
            <a:alphaModFix amt="45000"/>
          </a:blip>
          <a:stretch>
            <a:fillRect/>
          </a:stretch>
        </p:blipFill>
        <p:spPr>
          <a:xfrm rot="-4912623">
            <a:off x="6315218" y="926495"/>
            <a:ext cx="1709988" cy="2412058"/>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83"/>
        <p:cNvGrpSpPr/>
        <p:nvPr/>
      </p:nvGrpSpPr>
      <p:grpSpPr>
        <a:xfrm>
          <a:off x="0" y="0"/>
          <a:ext cx="0" cy="0"/>
          <a:chOff x="0" y="0"/>
          <a:chExt cx="0" cy="0"/>
        </a:xfrm>
      </p:grpSpPr>
      <p:sp>
        <p:nvSpPr>
          <p:cNvPr id="1384" name="Google Shape;1384;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385" name="Google Shape;1385;p62"/>
          <p:cNvSpPr txBox="1">
            <a:spLocks noGrp="1"/>
          </p:cNvSpPr>
          <p:nvPr>
            <p:ph type="subTitle" idx="1"/>
          </p:nvPr>
        </p:nvSpPr>
        <p:spPr>
          <a:xfrm>
            <a:off x="875375" y="1341775"/>
            <a:ext cx="3566400" cy="326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1000"/>
              </a:spcBef>
              <a:spcAft>
                <a:spcPts val="0"/>
              </a:spcAft>
              <a:buNone/>
            </a:pPr>
            <a:r>
              <a:rPr lang="en" b="1">
                <a:latin typeface="Krona One"/>
                <a:ea typeface="Krona One"/>
                <a:cs typeface="Krona One"/>
                <a:sym typeface="Krona One"/>
              </a:rPr>
              <a:t>VECTORS</a:t>
            </a:r>
            <a:endParaRPr b="1">
              <a:latin typeface="Krona One"/>
              <a:ea typeface="Krona One"/>
              <a:cs typeface="Krona One"/>
              <a:sym typeface="Krona One"/>
            </a:endParaRPr>
          </a:p>
          <a:p>
            <a:pPr marL="457200" lvl="0" indent="-330200" algn="l" rtl="0">
              <a:spcBef>
                <a:spcPts val="1000"/>
              </a:spcBef>
              <a:spcAft>
                <a:spcPts val="0"/>
              </a:spcAft>
              <a:buSzPts val="1600"/>
              <a:buChar char="■"/>
            </a:pPr>
            <a:r>
              <a:rPr lang="en">
                <a:uFill>
                  <a:noFill/>
                </a:uFill>
                <a:hlinkClick r:id="rId3"/>
              </a:rPr>
              <a:t>Gradient brutalism vertical poster template</a:t>
            </a:r>
            <a:endParaRPr/>
          </a:p>
          <a:p>
            <a:pPr marL="0" lvl="0" indent="0" algn="l" rtl="0">
              <a:spcBef>
                <a:spcPts val="1000"/>
              </a:spcBef>
              <a:spcAft>
                <a:spcPts val="0"/>
              </a:spcAft>
              <a:buNone/>
            </a:pPr>
            <a:r>
              <a:rPr lang="en" b="1">
                <a:latin typeface="Krona One"/>
                <a:ea typeface="Krona One"/>
                <a:cs typeface="Krona One"/>
                <a:sym typeface="Krona One"/>
              </a:rPr>
              <a:t>PHOTOS</a:t>
            </a:r>
            <a:endParaRPr b="1">
              <a:latin typeface="Krona One"/>
              <a:ea typeface="Krona One"/>
              <a:cs typeface="Krona One"/>
              <a:sym typeface="Krona One"/>
            </a:endParaRPr>
          </a:p>
          <a:p>
            <a:pPr marL="457200" lvl="0" indent="-330200" algn="l" rtl="0">
              <a:spcBef>
                <a:spcPts val="1000"/>
              </a:spcBef>
              <a:spcAft>
                <a:spcPts val="0"/>
              </a:spcAft>
              <a:buSzPts val="1600"/>
              <a:buChar char="■"/>
            </a:pPr>
            <a:r>
              <a:rPr lang="en">
                <a:uFill>
                  <a:noFill/>
                </a:uFill>
                <a:hlinkClick r:id="rId4"/>
              </a:rPr>
              <a:t>Casual senior man at home</a:t>
            </a:r>
            <a:endParaRPr b="1">
              <a:latin typeface="Krona One"/>
              <a:ea typeface="Krona One"/>
              <a:cs typeface="Krona One"/>
              <a:sym typeface="Krona One"/>
            </a:endParaRPr>
          </a:p>
          <a:p>
            <a:pPr marL="457200" lvl="0" indent="-330200" algn="l" rtl="0">
              <a:spcBef>
                <a:spcPts val="0"/>
              </a:spcBef>
              <a:spcAft>
                <a:spcPts val="0"/>
              </a:spcAft>
              <a:buSzPts val="1600"/>
              <a:buChar char="■"/>
            </a:pPr>
            <a:r>
              <a:rPr lang="en">
                <a:uFill>
                  <a:noFill/>
                </a:uFill>
                <a:hlinkClick r:id="rId5"/>
              </a:rPr>
              <a:t>Close up on person getting vacciated</a:t>
            </a:r>
            <a:endParaRPr/>
          </a:p>
        </p:txBody>
      </p:sp>
      <p:sp>
        <p:nvSpPr>
          <p:cNvPr id="1386" name="Google Shape;1386;p62"/>
          <p:cNvSpPr txBox="1">
            <a:spLocks noGrp="1"/>
          </p:cNvSpPr>
          <p:nvPr>
            <p:ph type="subTitle" idx="2"/>
          </p:nvPr>
        </p:nvSpPr>
        <p:spPr>
          <a:xfrm>
            <a:off x="4702525" y="1341775"/>
            <a:ext cx="3566100" cy="32667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a:uFill>
                  <a:noFill/>
                </a:uFill>
                <a:hlinkClick r:id="rId6"/>
              </a:rPr>
              <a:t>Close up on person getting vacciated</a:t>
            </a:r>
            <a:endParaRPr/>
          </a:p>
          <a:p>
            <a:pPr marL="457200" lvl="0" indent="-330200" algn="l" rtl="0">
              <a:spcBef>
                <a:spcPts val="0"/>
              </a:spcBef>
              <a:spcAft>
                <a:spcPts val="0"/>
              </a:spcAft>
              <a:buSzPts val="1600"/>
              <a:buChar char="■"/>
            </a:pPr>
            <a:r>
              <a:rPr lang="en">
                <a:uFill>
                  <a:noFill/>
                </a:uFill>
                <a:hlinkClick r:id="rId7"/>
              </a:rPr>
              <a:t>Ill girl being examined by the doctor</a:t>
            </a:r>
            <a:endParaRPr b="1">
              <a:latin typeface="Krona One"/>
              <a:ea typeface="Krona One"/>
              <a:cs typeface="Krona One"/>
              <a:sym typeface="Krona One"/>
            </a:endParaRPr>
          </a:p>
          <a:p>
            <a:pPr marL="0" lvl="0" indent="0" algn="l" rtl="0">
              <a:spcBef>
                <a:spcPts val="1000"/>
              </a:spcBef>
              <a:spcAft>
                <a:spcPts val="0"/>
              </a:spcAft>
              <a:buNone/>
            </a:pPr>
            <a:r>
              <a:rPr lang="en" b="1">
                <a:latin typeface="Krona One"/>
                <a:ea typeface="Krona One"/>
                <a:cs typeface="Krona One"/>
                <a:sym typeface="Krona One"/>
              </a:rPr>
              <a:t>ICONS</a:t>
            </a:r>
            <a:endParaRPr b="1">
              <a:latin typeface="Krona One"/>
              <a:ea typeface="Krona One"/>
              <a:cs typeface="Krona One"/>
              <a:sym typeface="Krona One"/>
            </a:endParaRPr>
          </a:p>
          <a:p>
            <a:pPr marL="457200" lvl="0" indent="-330200" algn="l" rtl="0">
              <a:spcBef>
                <a:spcPts val="1000"/>
              </a:spcBef>
              <a:spcAft>
                <a:spcPts val="0"/>
              </a:spcAft>
              <a:buSzPts val="1600"/>
              <a:buChar char="■"/>
            </a:pPr>
            <a:r>
              <a:rPr lang="en">
                <a:uFill>
                  <a:noFill/>
                </a:uFill>
                <a:hlinkClick r:id="rId8"/>
              </a:rPr>
              <a:t>Icon Pack: Vaccine Development | Filled</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90"/>
        <p:cNvGrpSpPr/>
        <p:nvPr/>
      </p:nvGrpSpPr>
      <p:grpSpPr>
        <a:xfrm>
          <a:off x="0" y="0"/>
          <a:ext cx="0" cy="0"/>
          <a:chOff x="0" y="0"/>
          <a:chExt cx="0" cy="0"/>
        </a:xfrm>
      </p:grpSpPr>
      <p:sp>
        <p:nvSpPr>
          <p:cNvPr id="1391" name="Google Shape;1391;p6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392" name="Google Shape;1392;p63"/>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96"/>
        <p:cNvGrpSpPr/>
        <p:nvPr/>
      </p:nvGrpSpPr>
      <p:grpSpPr>
        <a:xfrm>
          <a:off x="0" y="0"/>
          <a:ext cx="0" cy="0"/>
          <a:chOff x="0" y="0"/>
          <a:chExt cx="0" cy="0"/>
        </a:xfrm>
      </p:grpSpPr>
      <p:sp>
        <p:nvSpPr>
          <p:cNvPr id="1397" name="Google Shape;1397;p64"/>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1398" name="Google Shape;1398;p6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02"/>
        <p:cNvGrpSpPr/>
        <p:nvPr/>
      </p:nvGrpSpPr>
      <p:grpSpPr>
        <a:xfrm>
          <a:off x="0" y="0"/>
          <a:ext cx="0" cy="0"/>
          <a:chOff x="0" y="0"/>
          <a:chExt cx="0" cy="0"/>
        </a:xfrm>
      </p:grpSpPr>
      <p:sp>
        <p:nvSpPr>
          <p:cNvPr id="1403" name="Google Shape;1403;p65"/>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Krona One</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https://fonts.google.com/specimen/Krona+One</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Comfortaa</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https://fonts.google.com/specimen/Comfortaa</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1404" name="Google Shape;1404;p65"/>
          <p:cNvSpPr/>
          <p:nvPr/>
        </p:nvSpPr>
        <p:spPr>
          <a:xfrm>
            <a:off x="3114475" y="2947175"/>
            <a:ext cx="791400" cy="754200"/>
          </a:xfrm>
          <a:prstGeom prst="roundRect">
            <a:avLst>
              <a:gd name="adj" fmla="val 16667"/>
            </a:avLst>
          </a:prstGeom>
          <a:solidFill>
            <a:srgbClr val="19191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5"/>
          <p:cNvSpPr/>
          <p:nvPr/>
        </p:nvSpPr>
        <p:spPr>
          <a:xfrm>
            <a:off x="4176295" y="29471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5"/>
          <p:cNvSpPr/>
          <p:nvPr/>
        </p:nvSpPr>
        <p:spPr>
          <a:xfrm>
            <a:off x="5238114" y="2947175"/>
            <a:ext cx="791400" cy="754200"/>
          </a:xfrm>
          <a:prstGeom prst="roundRect">
            <a:avLst>
              <a:gd name="adj" fmla="val 16667"/>
            </a:avLst>
          </a:prstGeom>
          <a:solidFill>
            <a:srgbClr val="6360E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5"/>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#191919</a:t>
            </a:r>
            <a:endParaRPr sz="1000">
              <a:solidFill>
                <a:srgbClr val="FFFFFF"/>
              </a:solidFill>
            </a:endParaRPr>
          </a:p>
        </p:txBody>
      </p:sp>
      <p:sp>
        <p:nvSpPr>
          <p:cNvPr id="1408" name="Google Shape;1408;p65"/>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409" name="Google Shape;1409;p65"/>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#6360e0</a:t>
            </a:r>
            <a:endParaRPr sz="1000">
              <a:solidFill>
                <a:srgbClr val="FFFFFF"/>
              </a:solidFill>
            </a:endParaRPr>
          </a:p>
        </p:txBody>
      </p:sp>
      <p:sp>
        <p:nvSpPr>
          <p:cNvPr id="1410" name="Google Shape;1410;p6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4"/>
        <p:cNvGrpSpPr/>
        <p:nvPr/>
      </p:nvGrpSpPr>
      <p:grpSpPr>
        <a:xfrm>
          <a:off x="0" y="0"/>
          <a:ext cx="0" cy="0"/>
          <a:chOff x="0" y="0"/>
          <a:chExt cx="0" cy="0"/>
        </a:xfrm>
      </p:grpSpPr>
      <p:sp>
        <p:nvSpPr>
          <p:cNvPr id="1415" name="Google Shape;1415;p6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416" name="Google Shape;1416;p6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417" name="Google Shape;1417;p66"/>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418" name="Google Shape;1418;p6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1419" name="Google Shape;1419;p6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1420" name="Google Shape;1420;p6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1421" name="Google Shape;1421;p6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1422" name="Google Shape;1422;p66"/>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423" name="Google Shape;1423;p66"/>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424" name="Google Shape;1424;p66"/>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425" name="Google Shape;1425;p66"/>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426" name="Google Shape;1426;p6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30"/>
        <p:cNvGrpSpPr/>
        <p:nvPr/>
      </p:nvGrpSpPr>
      <p:grpSpPr>
        <a:xfrm>
          <a:off x="0" y="0"/>
          <a:ext cx="0" cy="0"/>
          <a:chOff x="0" y="0"/>
          <a:chExt cx="0" cy="0"/>
        </a:xfrm>
      </p:grpSpPr>
      <p:grpSp>
        <p:nvGrpSpPr>
          <p:cNvPr id="1431" name="Google Shape;1431;p67"/>
          <p:cNvGrpSpPr/>
          <p:nvPr/>
        </p:nvGrpSpPr>
        <p:grpSpPr>
          <a:xfrm>
            <a:off x="5048544" y="3019584"/>
            <a:ext cx="442841" cy="514271"/>
            <a:chOff x="4727025" y="1332775"/>
            <a:chExt cx="59900" cy="69625"/>
          </a:xfrm>
        </p:grpSpPr>
        <p:sp>
          <p:nvSpPr>
            <p:cNvPr id="1432" name="Google Shape;1432;p6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67"/>
          <p:cNvGrpSpPr/>
          <p:nvPr/>
        </p:nvGrpSpPr>
        <p:grpSpPr>
          <a:xfrm>
            <a:off x="5723860" y="2267072"/>
            <a:ext cx="500909" cy="500899"/>
            <a:chOff x="4820425" y="1329900"/>
            <a:chExt cx="70175" cy="70350"/>
          </a:xfrm>
        </p:grpSpPr>
        <p:sp>
          <p:nvSpPr>
            <p:cNvPr id="1435" name="Google Shape;1435;p6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 name="Google Shape;1439;p67"/>
          <p:cNvGrpSpPr/>
          <p:nvPr/>
        </p:nvGrpSpPr>
        <p:grpSpPr>
          <a:xfrm>
            <a:off x="6376484" y="2278862"/>
            <a:ext cx="538135" cy="493119"/>
            <a:chOff x="4903200" y="1331525"/>
            <a:chExt cx="73575" cy="67425"/>
          </a:xfrm>
        </p:grpSpPr>
        <p:sp>
          <p:nvSpPr>
            <p:cNvPr id="1440" name="Google Shape;1440;p6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441" name="Google Shape;1441;p6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 name="Google Shape;1442;p67"/>
          <p:cNvGrpSpPr/>
          <p:nvPr/>
        </p:nvGrpSpPr>
        <p:grpSpPr>
          <a:xfrm>
            <a:off x="5636435" y="3020840"/>
            <a:ext cx="544563" cy="511895"/>
            <a:chOff x="4815575" y="1416800"/>
            <a:chExt cx="73750" cy="71400"/>
          </a:xfrm>
        </p:grpSpPr>
        <p:sp>
          <p:nvSpPr>
            <p:cNvPr id="1443" name="Google Shape;1443;p6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67"/>
          <p:cNvGrpSpPr/>
          <p:nvPr/>
        </p:nvGrpSpPr>
        <p:grpSpPr>
          <a:xfrm>
            <a:off x="6333060" y="3020546"/>
            <a:ext cx="602914" cy="512477"/>
            <a:chOff x="4902475" y="1418875"/>
            <a:chExt cx="74500" cy="63775"/>
          </a:xfrm>
        </p:grpSpPr>
        <p:sp>
          <p:nvSpPr>
            <p:cNvPr id="1447" name="Google Shape;1447;p6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 name="Google Shape;1449;p67"/>
          <p:cNvGrpSpPr/>
          <p:nvPr/>
        </p:nvGrpSpPr>
        <p:grpSpPr>
          <a:xfrm>
            <a:off x="5748932" y="3759785"/>
            <a:ext cx="515391" cy="525699"/>
            <a:chOff x="4818100" y="1507675"/>
            <a:chExt cx="71225" cy="71625"/>
          </a:xfrm>
        </p:grpSpPr>
        <p:sp>
          <p:nvSpPr>
            <p:cNvPr id="1450" name="Google Shape;1450;p6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 name="Google Shape;1454;p67"/>
          <p:cNvGrpSpPr/>
          <p:nvPr/>
        </p:nvGrpSpPr>
        <p:grpSpPr>
          <a:xfrm>
            <a:off x="5087034" y="3781317"/>
            <a:ext cx="522956" cy="489869"/>
            <a:chOff x="4721450" y="1509475"/>
            <a:chExt cx="79350" cy="74325"/>
          </a:xfrm>
        </p:grpSpPr>
        <p:sp>
          <p:nvSpPr>
            <p:cNvPr id="1455" name="Google Shape;1455;p6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67"/>
          <p:cNvGrpSpPr/>
          <p:nvPr/>
        </p:nvGrpSpPr>
        <p:grpSpPr>
          <a:xfrm>
            <a:off x="6410277" y="3761069"/>
            <a:ext cx="525704" cy="535436"/>
            <a:chOff x="4906800" y="1507500"/>
            <a:chExt cx="70350" cy="71075"/>
          </a:xfrm>
        </p:grpSpPr>
        <p:sp>
          <p:nvSpPr>
            <p:cNvPr id="1460" name="Google Shape;1460;p6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 name="Google Shape;1465;p67"/>
          <p:cNvGrpSpPr/>
          <p:nvPr/>
        </p:nvGrpSpPr>
        <p:grpSpPr>
          <a:xfrm>
            <a:off x="4443099" y="2267050"/>
            <a:ext cx="508054" cy="508095"/>
            <a:chOff x="3736598" y="2170606"/>
            <a:chExt cx="404889" cy="404889"/>
          </a:xfrm>
        </p:grpSpPr>
        <p:sp>
          <p:nvSpPr>
            <p:cNvPr id="1466" name="Google Shape;1466;p6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 name="Google Shape;1470;p67"/>
          <p:cNvGrpSpPr/>
          <p:nvPr/>
        </p:nvGrpSpPr>
        <p:grpSpPr>
          <a:xfrm>
            <a:off x="3731139" y="2267145"/>
            <a:ext cx="575790" cy="507904"/>
            <a:chOff x="3161917" y="2170682"/>
            <a:chExt cx="458870" cy="404737"/>
          </a:xfrm>
        </p:grpSpPr>
        <p:sp>
          <p:nvSpPr>
            <p:cNvPr id="1471" name="Google Shape;1471;p6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472" name="Google Shape;1472;p6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67"/>
          <p:cNvGrpSpPr/>
          <p:nvPr/>
        </p:nvGrpSpPr>
        <p:grpSpPr>
          <a:xfrm>
            <a:off x="3758669" y="3027517"/>
            <a:ext cx="520730" cy="498567"/>
            <a:chOff x="3179914" y="2889488"/>
            <a:chExt cx="422876" cy="404911"/>
          </a:xfrm>
        </p:grpSpPr>
        <p:sp>
          <p:nvSpPr>
            <p:cNvPr id="1475" name="Google Shape;1475;p6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 name="Google Shape;1481;p67"/>
          <p:cNvGrpSpPr/>
          <p:nvPr/>
        </p:nvGrpSpPr>
        <p:grpSpPr>
          <a:xfrm>
            <a:off x="4387349" y="3027477"/>
            <a:ext cx="516145" cy="498648"/>
            <a:chOff x="3729467" y="2889422"/>
            <a:chExt cx="419153" cy="404977"/>
          </a:xfrm>
        </p:grpSpPr>
        <p:sp>
          <p:nvSpPr>
            <p:cNvPr id="1482" name="Google Shape;1482;p6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 name="Google Shape;1489;p6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 name="Google Shape;1493;p67"/>
          <p:cNvGrpSpPr/>
          <p:nvPr/>
        </p:nvGrpSpPr>
        <p:grpSpPr>
          <a:xfrm>
            <a:off x="7107677" y="2474362"/>
            <a:ext cx="166473" cy="141497"/>
            <a:chOff x="4660325" y="1866850"/>
            <a:chExt cx="68350" cy="58100"/>
          </a:xfrm>
        </p:grpSpPr>
        <p:sp>
          <p:nvSpPr>
            <p:cNvPr id="1494" name="Google Shape;1494;p6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67"/>
          <p:cNvGrpSpPr/>
          <p:nvPr/>
        </p:nvGrpSpPr>
        <p:grpSpPr>
          <a:xfrm>
            <a:off x="7417022" y="2500086"/>
            <a:ext cx="162515" cy="90049"/>
            <a:chOff x="4791775" y="1877500"/>
            <a:chExt cx="66725" cy="36975"/>
          </a:xfrm>
        </p:grpSpPr>
        <p:sp>
          <p:nvSpPr>
            <p:cNvPr id="1497" name="Google Shape;1497;p6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 name="Google Shape;1499;p67"/>
          <p:cNvGrpSpPr/>
          <p:nvPr/>
        </p:nvGrpSpPr>
        <p:grpSpPr>
          <a:xfrm>
            <a:off x="7738734" y="2500086"/>
            <a:ext cx="144979" cy="90049"/>
            <a:chOff x="4923925" y="1877500"/>
            <a:chExt cx="59525" cy="36975"/>
          </a:xfrm>
        </p:grpSpPr>
        <p:sp>
          <p:nvSpPr>
            <p:cNvPr id="1500" name="Google Shape;1500;p6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 name="Google Shape;1502;p67"/>
          <p:cNvGrpSpPr/>
          <p:nvPr/>
        </p:nvGrpSpPr>
        <p:grpSpPr>
          <a:xfrm>
            <a:off x="8033226" y="2482277"/>
            <a:ext cx="141447" cy="125667"/>
            <a:chOff x="5058450" y="1870100"/>
            <a:chExt cx="58075" cy="51600"/>
          </a:xfrm>
        </p:grpSpPr>
        <p:sp>
          <p:nvSpPr>
            <p:cNvPr id="1503" name="Google Shape;1503;p6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67"/>
          <p:cNvGrpSpPr/>
          <p:nvPr/>
        </p:nvGrpSpPr>
        <p:grpSpPr>
          <a:xfrm>
            <a:off x="7447741" y="2904685"/>
            <a:ext cx="101077" cy="107645"/>
            <a:chOff x="4811425" y="2065025"/>
            <a:chExt cx="41500" cy="44200"/>
          </a:xfrm>
        </p:grpSpPr>
        <p:sp>
          <p:nvSpPr>
            <p:cNvPr id="1506" name="Google Shape;1506;p6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67"/>
          <p:cNvGrpSpPr/>
          <p:nvPr/>
        </p:nvGrpSpPr>
        <p:grpSpPr>
          <a:xfrm>
            <a:off x="7740178" y="2904898"/>
            <a:ext cx="120867" cy="107218"/>
            <a:chOff x="4929875" y="2065025"/>
            <a:chExt cx="49625" cy="44025"/>
          </a:xfrm>
        </p:grpSpPr>
        <p:sp>
          <p:nvSpPr>
            <p:cNvPr id="1509" name="Google Shape;1509;p6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 name="Google Shape;1511;p67"/>
          <p:cNvGrpSpPr/>
          <p:nvPr/>
        </p:nvGrpSpPr>
        <p:grpSpPr>
          <a:xfrm>
            <a:off x="8068847" y="2907912"/>
            <a:ext cx="70206" cy="101191"/>
            <a:chOff x="5083925" y="2066350"/>
            <a:chExt cx="28825" cy="41550"/>
          </a:xfrm>
        </p:grpSpPr>
        <p:sp>
          <p:nvSpPr>
            <p:cNvPr id="1512" name="Google Shape;1512;p6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 name="Google Shape;1514;p67"/>
          <p:cNvGrpSpPr/>
          <p:nvPr/>
        </p:nvGrpSpPr>
        <p:grpSpPr>
          <a:xfrm>
            <a:off x="7100401" y="2923559"/>
            <a:ext cx="181026" cy="69896"/>
            <a:chOff x="4659775" y="2072775"/>
            <a:chExt cx="74325" cy="28700"/>
          </a:xfrm>
        </p:grpSpPr>
        <p:sp>
          <p:nvSpPr>
            <p:cNvPr id="1515" name="Google Shape;1515;p6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 name="Google Shape;1518;p67"/>
          <p:cNvGrpSpPr/>
          <p:nvPr/>
        </p:nvGrpSpPr>
        <p:grpSpPr>
          <a:xfrm>
            <a:off x="8020257" y="2714124"/>
            <a:ext cx="167387" cy="89197"/>
            <a:chOff x="4662475" y="1976500"/>
            <a:chExt cx="68725" cy="36625"/>
          </a:xfrm>
        </p:grpSpPr>
        <p:sp>
          <p:nvSpPr>
            <p:cNvPr id="1519" name="Google Shape;1519;p6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67"/>
          <p:cNvGrpSpPr/>
          <p:nvPr/>
        </p:nvGrpSpPr>
        <p:grpSpPr>
          <a:xfrm>
            <a:off x="7717162" y="2717564"/>
            <a:ext cx="166899" cy="82317"/>
            <a:chOff x="4920150" y="1977875"/>
            <a:chExt cx="68525" cy="33800"/>
          </a:xfrm>
        </p:grpSpPr>
        <p:sp>
          <p:nvSpPr>
            <p:cNvPr id="1523" name="Google Shape;1523;p6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 name="Google Shape;1526;p67"/>
          <p:cNvGrpSpPr/>
          <p:nvPr/>
        </p:nvGrpSpPr>
        <p:grpSpPr>
          <a:xfrm>
            <a:off x="7128319" y="3121482"/>
            <a:ext cx="125190" cy="127858"/>
            <a:chOff x="4676550" y="2160575"/>
            <a:chExt cx="51400" cy="52500"/>
          </a:xfrm>
        </p:grpSpPr>
        <p:sp>
          <p:nvSpPr>
            <p:cNvPr id="1527" name="Google Shape;1527;p6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 name="Google Shape;1530;p67"/>
          <p:cNvGrpSpPr/>
          <p:nvPr/>
        </p:nvGrpSpPr>
        <p:grpSpPr>
          <a:xfrm>
            <a:off x="7425577" y="3128514"/>
            <a:ext cx="145405" cy="113794"/>
            <a:chOff x="4768325" y="2163475"/>
            <a:chExt cx="59700" cy="46725"/>
          </a:xfrm>
        </p:grpSpPr>
        <p:sp>
          <p:nvSpPr>
            <p:cNvPr id="1531" name="Google Shape;1531;p6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3" name="Google Shape;1533;p6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9" name="Google Shape;1539;p67"/>
          <p:cNvGrpSpPr/>
          <p:nvPr/>
        </p:nvGrpSpPr>
        <p:grpSpPr>
          <a:xfrm>
            <a:off x="7441895" y="3383608"/>
            <a:ext cx="112768" cy="106853"/>
            <a:chOff x="4768575" y="2253950"/>
            <a:chExt cx="46300" cy="43875"/>
          </a:xfrm>
        </p:grpSpPr>
        <p:sp>
          <p:nvSpPr>
            <p:cNvPr id="1540" name="Google Shape;1540;p6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67"/>
          <p:cNvGrpSpPr/>
          <p:nvPr/>
        </p:nvGrpSpPr>
        <p:grpSpPr>
          <a:xfrm>
            <a:off x="7741518" y="3872634"/>
            <a:ext cx="118187" cy="146246"/>
            <a:chOff x="4960900" y="2433225"/>
            <a:chExt cx="48525" cy="60050"/>
          </a:xfrm>
        </p:grpSpPr>
        <p:sp>
          <p:nvSpPr>
            <p:cNvPr id="1543" name="Google Shape;1543;p6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 name="Google Shape;1545;p67"/>
          <p:cNvGrpSpPr/>
          <p:nvPr/>
        </p:nvGrpSpPr>
        <p:grpSpPr>
          <a:xfrm>
            <a:off x="7430083" y="4136695"/>
            <a:ext cx="136394" cy="143810"/>
            <a:chOff x="4854075" y="2527625"/>
            <a:chExt cx="56000" cy="59050"/>
          </a:xfrm>
        </p:grpSpPr>
        <p:sp>
          <p:nvSpPr>
            <p:cNvPr id="1546" name="Google Shape;1546;p6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8" name="Google Shape;1548;p6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1" name="Google Shape;1551;p67"/>
          <p:cNvGrpSpPr/>
          <p:nvPr/>
        </p:nvGrpSpPr>
        <p:grpSpPr>
          <a:xfrm>
            <a:off x="8054294" y="3600439"/>
            <a:ext cx="99312" cy="160797"/>
            <a:chOff x="5059700" y="2334775"/>
            <a:chExt cx="40775" cy="66025"/>
          </a:xfrm>
        </p:grpSpPr>
        <p:sp>
          <p:nvSpPr>
            <p:cNvPr id="1552" name="Google Shape;1552;p6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 name="Google Shape;1561;p67"/>
          <p:cNvGrpSpPr/>
          <p:nvPr/>
        </p:nvGrpSpPr>
        <p:grpSpPr>
          <a:xfrm>
            <a:off x="8011458" y="3865571"/>
            <a:ext cx="184984" cy="160371"/>
            <a:chOff x="5037700" y="2430325"/>
            <a:chExt cx="75950" cy="65850"/>
          </a:xfrm>
        </p:grpSpPr>
        <p:sp>
          <p:nvSpPr>
            <p:cNvPr id="1562" name="Google Shape;1562;p6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 name="Google Shape;1564;p67"/>
          <p:cNvGrpSpPr/>
          <p:nvPr/>
        </p:nvGrpSpPr>
        <p:grpSpPr>
          <a:xfrm>
            <a:off x="7430964" y="3632023"/>
            <a:ext cx="173014" cy="97629"/>
            <a:chOff x="4756975" y="2341800"/>
            <a:chExt cx="91975" cy="51925"/>
          </a:xfrm>
        </p:grpSpPr>
        <p:sp>
          <p:nvSpPr>
            <p:cNvPr id="1565" name="Google Shape;1565;p6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 name="Google Shape;1585;p67"/>
          <p:cNvGrpSpPr/>
          <p:nvPr/>
        </p:nvGrpSpPr>
        <p:grpSpPr>
          <a:xfrm>
            <a:off x="7697901" y="4120720"/>
            <a:ext cx="212497" cy="175761"/>
            <a:chOff x="4943575" y="2516350"/>
            <a:chExt cx="98675" cy="81700"/>
          </a:xfrm>
        </p:grpSpPr>
        <p:sp>
          <p:nvSpPr>
            <p:cNvPr id="1586" name="Google Shape;1586;p6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67"/>
          <p:cNvGrpSpPr/>
          <p:nvPr/>
        </p:nvGrpSpPr>
        <p:grpSpPr>
          <a:xfrm>
            <a:off x="1955962" y="3346963"/>
            <a:ext cx="965351" cy="134611"/>
            <a:chOff x="4411970" y="2962952"/>
            <a:chExt cx="706544" cy="104212"/>
          </a:xfrm>
        </p:grpSpPr>
        <p:sp>
          <p:nvSpPr>
            <p:cNvPr id="1665" name="Google Shape;1665;p6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 name="Google Shape;1669;p67"/>
          <p:cNvGrpSpPr/>
          <p:nvPr/>
        </p:nvGrpSpPr>
        <p:grpSpPr>
          <a:xfrm>
            <a:off x="1955962" y="2935877"/>
            <a:ext cx="960158" cy="289172"/>
            <a:chOff x="4411970" y="2726085"/>
            <a:chExt cx="643107" cy="193659"/>
          </a:xfrm>
        </p:grpSpPr>
        <p:sp>
          <p:nvSpPr>
            <p:cNvPr id="1670" name="Google Shape;1670;p6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 name="Google Shape;1673;p67"/>
          <p:cNvGrpSpPr/>
          <p:nvPr/>
        </p:nvGrpSpPr>
        <p:grpSpPr>
          <a:xfrm>
            <a:off x="958854" y="3201987"/>
            <a:ext cx="833173" cy="259209"/>
            <a:chOff x="4411970" y="4340222"/>
            <a:chExt cx="779467" cy="242683"/>
          </a:xfrm>
        </p:grpSpPr>
        <p:sp>
          <p:nvSpPr>
            <p:cNvPr id="1674" name="Google Shape;1674;p6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 name="Google Shape;1677;p67"/>
          <p:cNvGrpSpPr/>
          <p:nvPr/>
        </p:nvGrpSpPr>
        <p:grpSpPr>
          <a:xfrm>
            <a:off x="1955962" y="2597733"/>
            <a:ext cx="965160" cy="216230"/>
            <a:chOff x="4411970" y="2468674"/>
            <a:chExt cx="747317" cy="167425"/>
          </a:xfrm>
        </p:grpSpPr>
        <p:sp>
          <p:nvSpPr>
            <p:cNvPr id="1678" name="Google Shape;1678;p6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 name="Google Shape;1680;p67"/>
          <p:cNvGrpSpPr/>
          <p:nvPr/>
        </p:nvGrpSpPr>
        <p:grpSpPr>
          <a:xfrm>
            <a:off x="954709" y="2502450"/>
            <a:ext cx="810451" cy="319148"/>
            <a:chOff x="4411970" y="3686602"/>
            <a:chExt cx="797845" cy="314215"/>
          </a:xfrm>
        </p:grpSpPr>
        <p:sp>
          <p:nvSpPr>
            <p:cNvPr id="1681" name="Google Shape;1681;p6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6" name="Google Shape;1686;p6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7" name="Google Shape;1687;p67"/>
          <p:cNvGrpSpPr/>
          <p:nvPr/>
        </p:nvGrpSpPr>
        <p:grpSpPr>
          <a:xfrm>
            <a:off x="954806" y="2256974"/>
            <a:ext cx="1970333" cy="208784"/>
            <a:chOff x="6336019" y="3733725"/>
            <a:chExt cx="2566206" cy="351310"/>
          </a:xfrm>
        </p:grpSpPr>
        <p:sp>
          <p:nvSpPr>
            <p:cNvPr id="1688" name="Google Shape;1688;p6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 name="Google Shape;1692;p67"/>
          <p:cNvGrpSpPr/>
          <p:nvPr/>
        </p:nvGrpSpPr>
        <p:grpSpPr>
          <a:xfrm>
            <a:off x="1955962" y="3864529"/>
            <a:ext cx="946551" cy="153200"/>
            <a:chOff x="4404545" y="3301592"/>
            <a:chExt cx="782403" cy="129272"/>
          </a:xfrm>
        </p:grpSpPr>
        <p:sp>
          <p:nvSpPr>
            <p:cNvPr id="1693" name="Google Shape;1693;p6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 name="Google Shape;1695;p67"/>
          <p:cNvGrpSpPr/>
          <p:nvPr/>
        </p:nvGrpSpPr>
        <p:grpSpPr>
          <a:xfrm>
            <a:off x="1955962" y="3603488"/>
            <a:ext cx="962257" cy="139127"/>
            <a:chOff x="4411970" y="3131459"/>
            <a:chExt cx="710520" cy="117397"/>
          </a:xfrm>
        </p:grpSpPr>
        <p:sp>
          <p:nvSpPr>
            <p:cNvPr id="1696" name="Google Shape;1696;p6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8" name="Google Shape;1698;p6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9" name="Google Shape;1699;p67"/>
          <p:cNvGrpSpPr/>
          <p:nvPr/>
        </p:nvGrpSpPr>
        <p:grpSpPr>
          <a:xfrm>
            <a:off x="956107" y="3538282"/>
            <a:ext cx="823838" cy="458988"/>
            <a:chOff x="4411970" y="1801825"/>
            <a:chExt cx="734586" cy="409262"/>
          </a:xfrm>
        </p:grpSpPr>
        <p:sp>
          <p:nvSpPr>
            <p:cNvPr id="1700" name="Google Shape;1700;p6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 name="Google Shape;1702;p67"/>
          <p:cNvGrpSpPr/>
          <p:nvPr/>
        </p:nvGrpSpPr>
        <p:grpSpPr>
          <a:xfrm>
            <a:off x="956107" y="4086708"/>
            <a:ext cx="856348" cy="212039"/>
            <a:chOff x="4411970" y="2233974"/>
            <a:chExt cx="763574" cy="189068"/>
          </a:xfrm>
        </p:grpSpPr>
        <p:sp>
          <p:nvSpPr>
            <p:cNvPr id="1703" name="Google Shape;1703;p6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 name="Google Shape;1705;p67"/>
          <p:cNvGrpSpPr/>
          <p:nvPr/>
        </p:nvGrpSpPr>
        <p:grpSpPr>
          <a:xfrm>
            <a:off x="3066303" y="2262044"/>
            <a:ext cx="511602" cy="511602"/>
            <a:chOff x="5681300" y="2527788"/>
            <a:chExt cx="805800" cy="805800"/>
          </a:xfrm>
        </p:grpSpPr>
        <p:sp>
          <p:nvSpPr>
            <p:cNvPr id="1706" name="Google Shape;1706;p6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67"/>
          <p:cNvGrpSpPr/>
          <p:nvPr/>
        </p:nvGrpSpPr>
        <p:grpSpPr>
          <a:xfrm>
            <a:off x="3063497" y="3028627"/>
            <a:ext cx="513021" cy="512935"/>
            <a:chOff x="4049800" y="640400"/>
            <a:chExt cx="858900" cy="858900"/>
          </a:xfrm>
        </p:grpSpPr>
        <p:sp>
          <p:nvSpPr>
            <p:cNvPr id="1709" name="Google Shape;1709;p6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 name="Google Shape;1711;p67"/>
          <p:cNvGrpSpPr/>
          <p:nvPr/>
        </p:nvGrpSpPr>
        <p:grpSpPr>
          <a:xfrm>
            <a:off x="2980696" y="3680519"/>
            <a:ext cx="686489" cy="686585"/>
            <a:chOff x="5080188" y="927900"/>
            <a:chExt cx="961200" cy="961200"/>
          </a:xfrm>
        </p:grpSpPr>
        <p:sp>
          <p:nvSpPr>
            <p:cNvPr id="1712" name="Google Shape;1712;p6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 name="Google Shape;1720;p67"/>
          <p:cNvGrpSpPr/>
          <p:nvPr/>
        </p:nvGrpSpPr>
        <p:grpSpPr>
          <a:xfrm>
            <a:off x="3763848" y="3773248"/>
            <a:ext cx="510373" cy="510937"/>
            <a:chOff x="7508249" y="1522825"/>
            <a:chExt cx="1326332" cy="1322987"/>
          </a:xfrm>
        </p:grpSpPr>
        <p:sp>
          <p:nvSpPr>
            <p:cNvPr id="1721" name="Google Shape;1721;p6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 name="Google Shape;1731;p67"/>
          <p:cNvGrpSpPr/>
          <p:nvPr/>
        </p:nvGrpSpPr>
        <p:grpSpPr>
          <a:xfrm>
            <a:off x="4455441" y="3774653"/>
            <a:ext cx="492652" cy="503348"/>
            <a:chOff x="6039282" y="1042577"/>
            <a:chExt cx="734315" cy="731929"/>
          </a:xfrm>
        </p:grpSpPr>
        <p:sp>
          <p:nvSpPr>
            <p:cNvPr id="1732" name="Google Shape;1732;p6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 name="Google Shape;1753;p67"/>
          <p:cNvGrpSpPr/>
          <p:nvPr/>
        </p:nvGrpSpPr>
        <p:grpSpPr>
          <a:xfrm>
            <a:off x="5095855" y="2270694"/>
            <a:ext cx="483304" cy="504902"/>
            <a:chOff x="1825800" y="1651625"/>
            <a:chExt cx="568125" cy="591775"/>
          </a:xfrm>
        </p:grpSpPr>
        <p:sp>
          <p:nvSpPr>
            <p:cNvPr id="1754" name="Google Shape;1754;p6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0" name="Google Shape;1760;p6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1765" name="Google Shape;1765;p6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769"/>
        <p:cNvGrpSpPr/>
        <p:nvPr/>
      </p:nvGrpSpPr>
      <p:grpSpPr>
        <a:xfrm>
          <a:off x="0" y="0"/>
          <a:ext cx="0" cy="0"/>
          <a:chOff x="0" y="0"/>
          <a:chExt cx="0" cy="0"/>
        </a:xfrm>
      </p:grpSpPr>
      <p:grpSp>
        <p:nvGrpSpPr>
          <p:cNvPr id="1770" name="Google Shape;1770;p68"/>
          <p:cNvGrpSpPr/>
          <p:nvPr/>
        </p:nvGrpSpPr>
        <p:grpSpPr>
          <a:xfrm>
            <a:off x="722059" y="955168"/>
            <a:ext cx="2492868" cy="1379876"/>
            <a:chOff x="2654821" y="2311071"/>
            <a:chExt cx="2279715" cy="1262120"/>
          </a:xfrm>
        </p:grpSpPr>
        <p:grpSp>
          <p:nvGrpSpPr>
            <p:cNvPr id="1771" name="Google Shape;1771;p68"/>
            <p:cNvGrpSpPr/>
            <p:nvPr/>
          </p:nvGrpSpPr>
          <p:grpSpPr>
            <a:xfrm>
              <a:off x="4034269" y="2840745"/>
              <a:ext cx="40212" cy="36437"/>
              <a:chOff x="4293400" y="2574725"/>
              <a:chExt cx="84425" cy="80100"/>
            </a:xfrm>
          </p:grpSpPr>
          <p:sp>
            <p:nvSpPr>
              <p:cNvPr id="1772" name="Google Shape;1772;p6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773" name="Google Shape;1773;p6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 name="Google Shape;1774;p68"/>
            <p:cNvGrpSpPr/>
            <p:nvPr/>
          </p:nvGrpSpPr>
          <p:grpSpPr>
            <a:xfrm>
              <a:off x="3894606" y="2334874"/>
              <a:ext cx="913198" cy="518984"/>
              <a:chOff x="4000175" y="1462675"/>
              <a:chExt cx="1917275" cy="1140875"/>
            </a:xfrm>
          </p:grpSpPr>
          <p:sp>
            <p:nvSpPr>
              <p:cNvPr id="1775" name="Google Shape;1775;p6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776" name="Google Shape;1776;p68"/>
              <p:cNvGrpSpPr/>
              <p:nvPr/>
            </p:nvGrpSpPr>
            <p:grpSpPr>
              <a:xfrm>
                <a:off x="4000175" y="1462675"/>
                <a:ext cx="1917275" cy="1140875"/>
                <a:chOff x="4000175" y="1462675"/>
                <a:chExt cx="1917275" cy="1140875"/>
              </a:xfrm>
            </p:grpSpPr>
            <p:sp>
              <p:nvSpPr>
                <p:cNvPr id="1777" name="Google Shape;1777;p6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778" name="Google Shape;1778;p6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82" name="Google Shape;1782;p6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3" name="Google Shape;1783;p68"/>
            <p:cNvGrpSpPr/>
            <p:nvPr/>
          </p:nvGrpSpPr>
          <p:grpSpPr>
            <a:xfrm>
              <a:off x="3875768" y="2846704"/>
              <a:ext cx="44796" cy="47366"/>
              <a:chOff x="3960625" y="2587825"/>
              <a:chExt cx="94050" cy="104125"/>
            </a:xfrm>
          </p:grpSpPr>
          <p:sp>
            <p:nvSpPr>
              <p:cNvPr id="1784" name="Google Shape;1784;p6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785" name="Google Shape;1785;p6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68"/>
            <p:cNvGrpSpPr/>
            <p:nvPr/>
          </p:nvGrpSpPr>
          <p:grpSpPr>
            <a:xfrm>
              <a:off x="3782759" y="2807162"/>
              <a:ext cx="82686" cy="85487"/>
              <a:chOff x="3765350" y="2500900"/>
              <a:chExt cx="173600" cy="187925"/>
            </a:xfrm>
          </p:grpSpPr>
          <p:sp>
            <p:nvSpPr>
              <p:cNvPr id="1787" name="Google Shape;1787;p6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788" name="Google Shape;1788;p6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 name="Google Shape;1793;p68"/>
            <p:cNvGrpSpPr/>
            <p:nvPr/>
          </p:nvGrpSpPr>
          <p:grpSpPr>
            <a:xfrm>
              <a:off x="3775674" y="2798496"/>
              <a:ext cx="40545" cy="23564"/>
              <a:chOff x="3750475" y="2481850"/>
              <a:chExt cx="85125" cy="51800"/>
            </a:xfrm>
          </p:grpSpPr>
          <p:sp>
            <p:nvSpPr>
              <p:cNvPr id="1794" name="Google Shape;1794;p6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796" name="Google Shape;1796;p68"/>
            <p:cNvGrpSpPr/>
            <p:nvPr/>
          </p:nvGrpSpPr>
          <p:grpSpPr>
            <a:xfrm>
              <a:off x="3716946" y="2776024"/>
              <a:ext cx="81971" cy="76912"/>
              <a:chOff x="3627175" y="2432450"/>
              <a:chExt cx="172100" cy="169075"/>
            </a:xfrm>
          </p:grpSpPr>
          <p:sp>
            <p:nvSpPr>
              <p:cNvPr id="1797" name="Google Shape;1797;p6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799" name="Google Shape;1799;p6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800" name="Google Shape;1800;p68"/>
            <p:cNvGrpSpPr/>
            <p:nvPr/>
          </p:nvGrpSpPr>
          <p:grpSpPr>
            <a:xfrm>
              <a:off x="3685682" y="2845624"/>
              <a:ext cx="29311" cy="45055"/>
              <a:chOff x="3561536" y="2585450"/>
              <a:chExt cx="61539" cy="99045"/>
            </a:xfrm>
          </p:grpSpPr>
          <p:sp>
            <p:nvSpPr>
              <p:cNvPr id="1801" name="Google Shape;1801;p6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803" name="Google Shape;1803;p68"/>
            <p:cNvGrpSpPr/>
            <p:nvPr/>
          </p:nvGrpSpPr>
          <p:grpSpPr>
            <a:xfrm>
              <a:off x="3849905" y="2572252"/>
              <a:ext cx="74339" cy="119559"/>
              <a:chOff x="3906325" y="1984500"/>
              <a:chExt cx="156075" cy="262825"/>
            </a:xfrm>
          </p:grpSpPr>
          <p:sp>
            <p:nvSpPr>
              <p:cNvPr id="1804" name="Google Shape;1804;p6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805" name="Google Shape;1805;p6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 name="Google Shape;1806;p68"/>
            <p:cNvGrpSpPr/>
            <p:nvPr/>
          </p:nvGrpSpPr>
          <p:grpSpPr>
            <a:xfrm>
              <a:off x="2654821" y="2414345"/>
              <a:ext cx="667570" cy="558731"/>
              <a:chOff x="1397225" y="1637375"/>
              <a:chExt cx="1401575" cy="1228250"/>
            </a:xfrm>
          </p:grpSpPr>
          <p:sp>
            <p:nvSpPr>
              <p:cNvPr id="1807" name="Google Shape;1807;p6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808" name="Google Shape;1808;p68"/>
              <p:cNvGrpSpPr/>
              <p:nvPr/>
            </p:nvGrpSpPr>
            <p:grpSpPr>
              <a:xfrm>
                <a:off x="1397225" y="1637375"/>
                <a:ext cx="1398775" cy="1228250"/>
                <a:chOff x="1397225" y="1637375"/>
                <a:chExt cx="1398775" cy="1228250"/>
              </a:xfrm>
            </p:grpSpPr>
            <p:sp>
              <p:nvSpPr>
                <p:cNvPr id="1809" name="Google Shape;1809;p6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11" name="Google Shape;1811;p68"/>
            <p:cNvGrpSpPr/>
            <p:nvPr/>
          </p:nvGrpSpPr>
          <p:grpSpPr>
            <a:xfrm>
              <a:off x="3230417" y="3103734"/>
              <a:ext cx="282982" cy="280332"/>
              <a:chOff x="2605700" y="3152850"/>
              <a:chExt cx="594125" cy="616250"/>
            </a:xfrm>
          </p:grpSpPr>
          <p:sp>
            <p:nvSpPr>
              <p:cNvPr id="1812" name="Google Shape;1812;p6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813" name="Google Shape;1813;p6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814" name="Google Shape;1814;p68"/>
            <p:cNvGrpSpPr/>
            <p:nvPr/>
          </p:nvGrpSpPr>
          <p:grpSpPr>
            <a:xfrm>
              <a:off x="3265985" y="3226989"/>
              <a:ext cx="87151" cy="346202"/>
              <a:chOff x="2680375" y="3423800"/>
              <a:chExt cx="182975" cy="761050"/>
            </a:xfrm>
          </p:grpSpPr>
          <p:sp>
            <p:nvSpPr>
              <p:cNvPr id="1815" name="Google Shape;1815;p6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816" name="Google Shape;1816;p6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 name="Google Shape;1817;p68"/>
            <p:cNvGrpSpPr/>
            <p:nvPr/>
          </p:nvGrpSpPr>
          <p:grpSpPr>
            <a:xfrm>
              <a:off x="3855466" y="3289811"/>
              <a:ext cx="112514" cy="94210"/>
              <a:chOff x="3918000" y="3561900"/>
              <a:chExt cx="236225" cy="207100"/>
            </a:xfrm>
          </p:grpSpPr>
          <p:sp>
            <p:nvSpPr>
              <p:cNvPr id="1818" name="Google Shape;1818;p6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819" name="Google Shape;1819;p6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0" name="Google Shape;1820;p6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823" name="Google Shape;1823;p68"/>
            <p:cNvGrpSpPr/>
            <p:nvPr/>
          </p:nvGrpSpPr>
          <p:grpSpPr>
            <a:xfrm>
              <a:off x="2905224" y="2311071"/>
              <a:ext cx="596721" cy="528992"/>
              <a:chOff x="1922950" y="1410350"/>
              <a:chExt cx="1252825" cy="1162875"/>
            </a:xfrm>
          </p:grpSpPr>
          <p:sp>
            <p:nvSpPr>
              <p:cNvPr id="1824" name="Google Shape;1824;p6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840" name="Google Shape;1840;p6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860" name="Google Shape;1860;p6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861" name="Google Shape;1861;p6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2" name="Google Shape;1862;p68"/>
            <p:cNvGrpSpPr/>
            <p:nvPr/>
          </p:nvGrpSpPr>
          <p:grpSpPr>
            <a:xfrm>
              <a:off x="3280929" y="3294542"/>
              <a:ext cx="109894" cy="272224"/>
              <a:chOff x="2711750" y="3572300"/>
              <a:chExt cx="230725" cy="598425"/>
            </a:xfrm>
          </p:grpSpPr>
          <p:sp>
            <p:nvSpPr>
              <p:cNvPr id="1863" name="Google Shape;1863;p6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5" name="Google Shape;1865;p6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6" name="Google Shape;1866;p68"/>
            <p:cNvGrpSpPr/>
            <p:nvPr/>
          </p:nvGrpSpPr>
          <p:grpSpPr>
            <a:xfrm>
              <a:off x="3790439" y="2408636"/>
              <a:ext cx="73017" cy="75684"/>
              <a:chOff x="3781475" y="1624825"/>
              <a:chExt cx="153300" cy="166375"/>
            </a:xfrm>
          </p:grpSpPr>
          <p:sp>
            <p:nvSpPr>
              <p:cNvPr id="1867" name="Google Shape;1867;p6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1" name="Google Shape;1871;p6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8" name="Google Shape;1878;p68"/>
            <p:cNvGrpSpPr/>
            <p:nvPr/>
          </p:nvGrpSpPr>
          <p:grpSpPr>
            <a:xfrm>
              <a:off x="4403342" y="3107749"/>
              <a:ext cx="316680" cy="101374"/>
              <a:chOff x="5068275" y="3161675"/>
              <a:chExt cx="664875" cy="222850"/>
            </a:xfrm>
          </p:grpSpPr>
          <p:sp>
            <p:nvSpPr>
              <p:cNvPr id="1879" name="Google Shape;1879;p6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3" name="Google Shape;1883;p6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2" name="Google Shape;1912;p68"/>
            <p:cNvGrpSpPr/>
            <p:nvPr/>
          </p:nvGrpSpPr>
          <p:grpSpPr>
            <a:xfrm>
              <a:off x="3697513" y="2707266"/>
              <a:ext cx="59549" cy="79733"/>
              <a:chOff x="3586375" y="2281300"/>
              <a:chExt cx="125025" cy="175275"/>
            </a:xfrm>
          </p:grpSpPr>
          <p:sp>
            <p:nvSpPr>
              <p:cNvPr id="1913" name="Google Shape;1913;p6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5" name="Google Shape;1915;p6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6" name="Google Shape;1916;p68"/>
            <p:cNvGrpSpPr/>
            <p:nvPr/>
          </p:nvGrpSpPr>
          <p:grpSpPr>
            <a:xfrm>
              <a:off x="4513224" y="3221724"/>
              <a:ext cx="274563" cy="280321"/>
              <a:chOff x="5298975" y="3412225"/>
              <a:chExt cx="576450" cy="616225"/>
            </a:xfrm>
          </p:grpSpPr>
          <p:sp>
            <p:nvSpPr>
              <p:cNvPr id="1917" name="Google Shape;1917;p6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18" name="Google Shape;1918;p6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 name="Google Shape;1919;p68"/>
            <p:cNvGrpSpPr/>
            <p:nvPr/>
          </p:nvGrpSpPr>
          <p:grpSpPr>
            <a:xfrm>
              <a:off x="4824403" y="3421846"/>
              <a:ext cx="110132" cy="130647"/>
              <a:chOff x="5952300" y="3852150"/>
              <a:chExt cx="231225" cy="287200"/>
            </a:xfrm>
          </p:grpSpPr>
          <p:sp>
            <p:nvSpPr>
              <p:cNvPr id="1920" name="Google Shape;1920;p6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2" name="Google Shape;1922;p6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0" name="Google Shape;1930;p68"/>
            <p:cNvGrpSpPr/>
            <p:nvPr/>
          </p:nvGrpSpPr>
          <p:grpSpPr>
            <a:xfrm>
              <a:off x="4295710" y="3079670"/>
              <a:ext cx="14968" cy="27135"/>
              <a:chOff x="4842300" y="3099950"/>
              <a:chExt cx="31425" cy="59650"/>
            </a:xfrm>
          </p:grpSpPr>
          <p:sp>
            <p:nvSpPr>
              <p:cNvPr id="1931" name="Google Shape;1931;p6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5" name="Google Shape;1935;p6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3" name="Google Shape;1943;p68"/>
            <p:cNvGrpSpPr/>
            <p:nvPr/>
          </p:nvGrpSpPr>
          <p:grpSpPr>
            <a:xfrm>
              <a:off x="3831056" y="2816010"/>
              <a:ext cx="37378" cy="27612"/>
              <a:chOff x="3866750" y="2520350"/>
              <a:chExt cx="78475" cy="60700"/>
            </a:xfrm>
          </p:grpSpPr>
          <p:sp>
            <p:nvSpPr>
              <p:cNvPr id="1944" name="Google Shape;1944;p6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8" name="Google Shape;1948;p6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965" name="Google Shape;1965;p6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977" name="Google Shape;1977;p6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0" name="Google Shape;1990;p68"/>
            <p:cNvGrpSpPr/>
            <p:nvPr/>
          </p:nvGrpSpPr>
          <p:grpSpPr>
            <a:xfrm>
              <a:off x="3632736" y="3051591"/>
              <a:ext cx="63288" cy="45217"/>
              <a:chOff x="3450375" y="3038225"/>
              <a:chExt cx="132875" cy="99400"/>
            </a:xfrm>
          </p:grpSpPr>
          <p:sp>
            <p:nvSpPr>
              <p:cNvPr id="1991" name="Google Shape;1991;p6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3" name="Google Shape;1993;p6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02" name="Google Shape;2002;p6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12" name="Google Shape;2012;p6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018" name="Google Shape;2018;p6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 name="Google Shape;2028;p68"/>
          <p:cNvGrpSpPr/>
          <p:nvPr/>
        </p:nvGrpSpPr>
        <p:grpSpPr>
          <a:xfrm>
            <a:off x="719116" y="2850945"/>
            <a:ext cx="2622876" cy="1333540"/>
            <a:chOff x="238125" y="1038125"/>
            <a:chExt cx="7146800" cy="3633625"/>
          </a:xfrm>
        </p:grpSpPr>
        <p:sp>
          <p:nvSpPr>
            <p:cNvPr id="2029" name="Google Shape;2029;p6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1" name="Google Shape;3601;p68"/>
          <p:cNvGrpSpPr/>
          <p:nvPr/>
        </p:nvGrpSpPr>
        <p:grpSpPr>
          <a:xfrm>
            <a:off x="5834044" y="993055"/>
            <a:ext cx="2590840" cy="1380235"/>
            <a:chOff x="233350" y="949250"/>
            <a:chExt cx="7137300" cy="3802300"/>
          </a:xfrm>
        </p:grpSpPr>
        <p:sp>
          <p:nvSpPr>
            <p:cNvPr id="3602" name="Google Shape;3602;p6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3" name="Google Shape;3653;p68"/>
          <p:cNvGrpSpPr/>
          <p:nvPr/>
        </p:nvGrpSpPr>
        <p:grpSpPr>
          <a:xfrm>
            <a:off x="7648473" y="3037828"/>
            <a:ext cx="104231" cy="320340"/>
            <a:chOff x="7564426" y="3224343"/>
            <a:chExt cx="119985" cy="368801"/>
          </a:xfrm>
        </p:grpSpPr>
        <p:sp>
          <p:nvSpPr>
            <p:cNvPr id="3654" name="Google Shape;3654;p6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6" name="Google Shape;3656;p68"/>
          <p:cNvGrpSpPr/>
          <p:nvPr/>
        </p:nvGrpSpPr>
        <p:grpSpPr>
          <a:xfrm>
            <a:off x="7347962" y="3031929"/>
            <a:ext cx="189489" cy="332132"/>
            <a:chOff x="8370831" y="3202002"/>
            <a:chExt cx="218129" cy="382376"/>
          </a:xfrm>
        </p:grpSpPr>
        <p:sp>
          <p:nvSpPr>
            <p:cNvPr id="3657" name="Google Shape;3657;p6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9" name="Google Shape;3659;p68"/>
          <p:cNvGrpSpPr/>
          <p:nvPr/>
        </p:nvGrpSpPr>
        <p:grpSpPr>
          <a:xfrm>
            <a:off x="8071351" y="3443061"/>
            <a:ext cx="309429" cy="267000"/>
            <a:chOff x="6742064" y="3750480"/>
            <a:chExt cx="399315" cy="344560"/>
          </a:xfrm>
        </p:grpSpPr>
        <p:sp>
          <p:nvSpPr>
            <p:cNvPr id="3660" name="Google Shape;3660;p6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2" name="Google Shape;3662;p68"/>
          <p:cNvGrpSpPr/>
          <p:nvPr/>
        </p:nvGrpSpPr>
        <p:grpSpPr>
          <a:xfrm>
            <a:off x="7610370" y="3794109"/>
            <a:ext cx="180437" cy="281608"/>
            <a:chOff x="7248525" y="3739696"/>
            <a:chExt cx="230531" cy="359790"/>
          </a:xfrm>
        </p:grpSpPr>
        <p:sp>
          <p:nvSpPr>
            <p:cNvPr id="3663" name="Google Shape;3663;p6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5" name="Google Shape;3665;p68"/>
          <p:cNvGrpSpPr/>
          <p:nvPr/>
        </p:nvGrpSpPr>
        <p:grpSpPr>
          <a:xfrm>
            <a:off x="7856289" y="3437333"/>
            <a:ext cx="162896" cy="278710"/>
            <a:chOff x="7601242" y="3729267"/>
            <a:chExt cx="222566" cy="380803"/>
          </a:xfrm>
        </p:grpSpPr>
        <p:sp>
          <p:nvSpPr>
            <p:cNvPr id="3666" name="Google Shape;3666;p6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8" name="Google Shape;3668;p6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9" name="Google Shape;3669;p68"/>
          <p:cNvGrpSpPr/>
          <p:nvPr/>
        </p:nvGrpSpPr>
        <p:grpSpPr>
          <a:xfrm>
            <a:off x="7345935" y="3438473"/>
            <a:ext cx="193543" cy="275990"/>
            <a:chOff x="8304647" y="3738687"/>
            <a:chExt cx="225076" cy="320956"/>
          </a:xfrm>
        </p:grpSpPr>
        <p:sp>
          <p:nvSpPr>
            <p:cNvPr id="3670" name="Google Shape;3670;p6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68"/>
          <p:cNvGrpSpPr/>
          <p:nvPr/>
        </p:nvGrpSpPr>
        <p:grpSpPr>
          <a:xfrm>
            <a:off x="7618427" y="3438473"/>
            <a:ext cx="178492" cy="275990"/>
            <a:chOff x="8615101" y="3738687"/>
            <a:chExt cx="207573" cy="320956"/>
          </a:xfrm>
        </p:grpSpPr>
        <p:sp>
          <p:nvSpPr>
            <p:cNvPr id="3674" name="Google Shape;3674;p6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7" name="Google Shape;3677;p6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8" name="Google Shape;3678;p68"/>
          <p:cNvGrpSpPr/>
          <p:nvPr/>
        </p:nvGrpSpPr>
        <p:grpSpPr>
          <a:xfrm>
            <a:off x="6013132" y="3559961"/>
            <a:ext cx="557671" cy="511283"/>
            <a:chOff x="6015419" y="3716859"/>
            <a:chExt cx="557671" cy="511283"/>
          </a:xfrm>
        </p:grpSpPr>
        <p:sp>
          <p:nvSpPr>
            <p:cNvPr id="3679" name="Google Shape;3679;p6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0" name="Google Shape;3680;p68"/>
            <p:cNvGrpSpPr/>
            <p:nvPr/>
          </p:nvGrpSpPr>
          <p:grpSpPr>
            <a:xfrm>
              <a:off x="6036094" y="3716980"/>
              <a:ext cx="529860" cy="510468"/>
              <a:chOff x="6036094" y="3716980"/>
              <a:chExt cx="529860" cy="510468"/>
            </a:xfrm>
          </p:grpSpPr>
          <p:sp>
            <p:nvSpPr>
              <p:cNvPr id="3681" name="Google Shape;3681;p6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91" name="Google Shape;3691;p68"/>
          <p:cNvGrpSpPr/>
          <p:nvPr/>
        </p:nvGrpSpPr>
        <p:grpSpPr>
          <a:xfrm>
            <a:off x="6642017" y="2916730"/>
            <a:ext cx="576302" cy="511871"/>
            <a:chOff x="6644304" y="3073628"/>
            <a:chExt cx="576302" cy="511871"/>
          </a:xfrm>
        </p:grpSpPr>
        <p:sp>
          <p:nvSpPr>
            <p:cNvPr id="3692" name="Google Shape;3692;p6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3" name="Google Shape;3693;p68"/>
            <p:cNvGrpSpPr/>
            <p:nvPr/>
          </p:nvGrpSpPr>
          <p:grpSpPr>
            <a:xfrm>
              <a:off x="6712169" y="3085440"/>
              <a:ext cx="481622" cy="494913"/>
              <a:chOff x="6712169" y="3085440"/>
              <a:chExt cx="481622" cy="494913"/>
            </a:xfrm>
          </p:grpSpPr>
          <p:sp>
            <p:nvSpPr>
              <p:cNvPr id="3694" name="Google Shape;3694;p6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9" name="Google Shape;3699;p6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2" name="Google Shape;3702;p6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3" name="Google Shape;3703;p68"/>
          <p:cNvGrpSpPr/>
          <p:nvPr/>
        </p:nvGrpSpPr>
        <p:grpSpPr>
          <a:xfrm>
            <a:off x="6649868" y="3559725"/>
            <a:ext cx="560631" cy="511352"/>
            <a:chOff x="6652154" y="3716623"/>
            <a:chExt cx="560631" cy="511352"/>
          </a:xfrm>
        </p:grpSpPr>
        <p:sp>
          <p:nvSpPr>
            <p:cNvPr id="3704" name="Google Shape;3704;p6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5" name="Google Shape;3705;p68"/>
            <p:cNvGrpSpPr/>
            <p:nvPr/>
          </p:nvGrpSpPr>
          <p:grpSpPr>
            <a:xfrm>
              <a:off x="6669657" y="3716715"/>
              <a:ext cx="466779" cy="464290"/>
              <a:chOff x="6669657" y="3716715"/>
              <a:chExt cx="466779" cy="464290"/>
            </a:xfrm>
          </p:grpSpPr>
          <p:sp>
            <p:nvSpPr>
              <p:cNvPr id="3706" name="Google Shape;3706;p6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19" name="Google Shape;3719;p68"/>
          <p:cNvGrpSpPr/>
          <p:nvPr/>
        </p:nvGrpSpPr>
        <p:grpSpPr>
          <a:xfrm>
            <a:off x="7843959" y="3841134"/>
            <a:ext cx="187557" cy="187557"/>
            <a:chOff x="8565775" y="671075"/>
            <a:chExt cx="441000" cy="441000"/>
          </a:xfrm>
        </p:grpSpPr>
        <p:sp>
          <p:nvSpPr>
            <p:cNvPr id="3720" name="Google Shape;3720;p6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2" name="Google Shape;3722;p6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4" name="Google Shape;3724;p68"/>
          <p:cNvGrpSpPr/>
          <p:nvPr/>
        </p:nvGrpSpPr>
        <p:grpSpPr>
          <a:xfrm>
            <a:off x="5997814" y="2919352"/>
            <a:ext cx="587871" cy="512373"/>
            <a:chOff x="6000100" y="3076250"/>
            <a:chExt cx="587871" cy="512373"/>
          </a:xfrm>
        </p:grpSpPr>
        <p:sp>
          <p:nvSpPr>
            <p:cNvPr id="3725" name="Google Shape;3725;p6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6" name="Google Shape;3726;p68"/>
            <p:cNvGrpSpPr/>
            <p:nvPr/>
          </p:nvGrpSpPr>
          <p:grpSpPr>
            <a:xfrm>
              <a:off x="6031360" y="3076713"/>
              <a:ext cx="539107" cy="480965"/>
              <a:chOff x="6031360" y="3076713"/>
              <a:chExt cx="539107" cy="480965"/>
            </a:xfrm>
          </p:grpSpPr>
          <p:sp>
            <p:nvSpPr>
              <p:cNvPr id="3727" name="Google Shape;3727;p6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34" name="Google Shape;3734;p68"/>
          <p:cNvGrpSpPr/>
          <p:nvPr/>
        </p:nvGrpSpPr>
        <p:grpSpPr>
          <a:xfrm>
            <a:off x="3369305" y="938716"/>
            <a:ext cx="2310381" cy="1488888"/>
            <a:chOff x="229225" y="549050"/>
            <a:chExt cx="7161750" cy="4615275"/>
          </a:xfrm>
        </p:grpSpPr>
        <p:sp>
          <p:nvSpPr>
            <p:cNvPr id="3735" name="Google Shape;3735;p6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2" name="Google Shape;3852;p68"/>
          <p:cNvGrpSpPr/>
          <p:nvPr/>
        </p:nvGrpSpPr>
        <p:grpSpPr>
          <a:xfrm>
            <a:off x="3514723" y="2830563"/>
            <a:ext cx="2310282" cy="1374222"/>
            <a:chOff x="238125" y="732525"/>
            <a:chExt cx="7130500" cy="4241425"/>
          </a:xfrm>
        </p:grpSpPr>
        <p:sp>
          <p:nvSpPr>
            <p:cNvPr id="3853" name="Google Shape;3853;p6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970"/>
        <p:cNvGrpSpPr/>
        <p:nvPr/>
      </p:nvGrpSpPr>
      <p:grpSpPr>
        <a:xfrm>
          <a:off x="0" y="0"/>
          <a:ext cx="0" cy="0"/>
          <a:chOff x="0" y="0"/>
          <a:chExt cx="0" cy="0"/>
        </a:xfrm>
      </p:grpSpPr>
      <p:grpSp>
        <p:nvGrpSpPr>
          <p:cNvPr id="3971" name="Google Shape;3971;p69"/>
          <p:cNvGrpSpPr/>
          <p:nvPr/>
        </p:nvGrpSpPr>
        <p:grpSpPr>
          <a:xfrm>
            <a:off x="725414" y="969763"/>
            <a:ext cx="2507799" cy="206239"/>
            <a:chOff x="106648" y="895722"/>
            <a:chExt cx="4481413" cy="374300"/>
          </a:xfrm>
        </p:grpSpPr>
        <p:grpSp>
          <p:nvGrpSpPr>
            <p:cNvPr id="3972" name="Google Shape;3972;p69"/>
            <p:cNvGrpSpPr/>
            <p:nvPr/>
          </p:nvGrpSpPr>
          <p:grpSpPr>
            <a:xfrm>
              <a:off x="2233276" y="895722"/>
              <a:ext cx="1082667" cy="223591"/>
              <a:chOff x="4808316" y="2800065"/>
              <a:chExt cx="1999386" cy="412910"/>
            </a:xfrm>
          </p:grpSpPr>
          <p:sp>
            <p:nvSpPr>
              <p:cNvPr id="3973" name="Google Shape;3973;p6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4" name="Google Shape;3974;p69"/>
              <p:cNvGrpSpPr/>
              <p:nvPr/>
            </p:nvGrpSpPr>
            <p:grpSpPr>
              <a:xfrm>
                <a:off x="4808316" y="2800065"/>
                <a:ext cx="92400" cy="411825"/>
                <a:chOff x="845575" y="2563700"/>
                <a:chExt cx="92400" cy="411825"/>
              </a:xfrm>
            </p:grpSpPr>
            <p:cxnSp>
              <p:nvCxnSpPr>
                <p:cNvPr id="3975" name="Google Shape;3975;p6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976" name="Google Shape;3976;p6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77" name="Google Shape;3977;p69"/>
            <p:cNvGrpSpPr/>
            <p:nvPr/>
          </p:nvGrpSpPr>
          <p:grpSpPr>
            <a:xfrm>
              <a:off x="106648" y="895722"/>
              <a:ext cx="1088401" cy="223591"/>
              <a:chOff x="881025" y="2800065"/>
              <a:chExt cx="2009975" cy="412910"/>
            </a:xfrm>
          </p:grpSpPr>
          <p:sp>
            <p:nvSpPr>
              <p:cNvPr id="3978" name="Google Shape;3978;p6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9" name="Google Shape;3979;p69"/>
              <p:cNvGrpSpPr/>
              <p:nvPr/>
            </p:nvGrpSpPr>
            <p:grpSpPr>
              <a:xfrm>
                <a:off x="881025" y="2800065"/>
                <a:ext cx="92400" cy="411825"/>
                <a:chOff x="845575" y="2563700"/>
                <a:chExt cx="92400" cy="411825"/>
              </a:xfrm>
            </p:grpSpPr>
            <p:cxnSp>
              <p:nvCxnSpPr>
                <p:cNvPr id="3980" name="Google Shape;3980;p6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981" name="Google Shape;3981;p6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82" name="Google Shape;3982;p69"/>
            <p:cNvGrpSpPr/>
            <p:nvPr/>
          </p:nvGrpSpPr>
          <p:grpSpPr>
            <a:xfrm>
              <a:off x="1172346" y="1047018"/>
              <a:ext cx="1083151" cy="223003"/>
              <a:chOff x="2849073" y="3079467"/>
              <a:chExt cx="2000279" cy="411825"/>
            </a:xfrm>
          </p:grpSpPr>
          <p:sp>
            <p:nvSpPr>
              <p:cNvPr id="3983" name="Google Shape;3983;p6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4" name="Google Shape;3984;p69"/>
              <p:cNvGrpSpPr/>
              <p:nvPr/>
            </p:nvGrpSpPr>
            <p:grpSpPr>
              <a:xfrm rot="10800000">
                <a:off x="2849073" y="3079467"/>
                <a:ext cx="92400" cy="411825"/>
                <a:chOff x="2070100" y="2563700"/>
                <a:chExt cx="92400" cy="411825"/>
              </a:xfrm>
            </p:grpSpPr>
            <p:cxnSp>
              <p:nvCxnSpPr>
                <p:cNvPr id="3985" name="Google Shape;3985;p6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986" name="Google Shape;3986;p6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87" name="Google Shape;3987;p69"/>
            <p:cNvGrpSpPr/>
            <p:nvPr/>
          </p:nvGrpSpPr>
          <p:grpSpPr>
            <a:xfrm>
              <a:off x="3290132" y="1047018"/>
              <a:ext cx="1297929" cy="223003"/>
              <a:chOff x="6760035" y="3079467"/>
              <a:chExt cx="2396914" cy="411825"/>
            </a:xfrm>
          </p:grpSpPr>
          <p:sp>
            <p:nvSpPr>
              <p:cNvPr id="3988" name="Google Shape;3988;p6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9" name="Google Shape;3989;p69"/>
              <p:cNvGrpSpPr/>
              <p:nvPr/>
            </p:nvGrpSpPr>
            <p:grpSpPr>
              <a:xfrm rot="10800000">
                <a:off x="6760035" y="3079467"/>
                <a:ext cx="92400" cy="411825"/>
                <a:chOff x="2070100" y="2563700"/>
                <a:chExt cx="92400" cy="411825"/>
              </a:xfrm>
            </p:grpSpPr>
            <p:cxnSp>
              <p:nvCxnSpPr>
                <p:cNvPr id="3990" name="Google Shape;3990;p6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991" name="Google Shape;3991;p6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92" name="Google Shape;3992;p69"/>
          <p:cNvGrpSpPr/>
          <p:nvPr/>
        </p:nvGrpSpPr>
        <p:grpSpPr>
          <a:xfrm>
            <a:off x="2143176" y="3369134"/>
            <a:ext cx="1086701" cy="799429"/>
            <a:chOff x="2183288" y="3555572"/>
            <a:chExt cx="1136241" cy="835873"/>
          </a:xfrm>
        </p:grpSpPr>
        <p:sp>
          <p:nvSpPr>
            <p:cNvPr id="3993" name="Google Shape;3993;p6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4" name="Google Shape;3994;p69"/>
            <p:cNvGrpSpPr/>
            <p:nvPr/>
          </p:nvGrpSpPr>
          <p:grpSpPr>
            <a:xfrm>
              <a:off x="2205895" y="3637269"/>
              <a:ext cx="1089848" cy="724993"/>
              <a:chOff x="2205895" y="3637269"/>
              <a:chExt cx="1089848" cy="724993"/>
            </a:xfrm>
          </p:grpSpPr>
          <p:sp>
            <p:nvSpPr>
              <p:cNvPr id="3995" name="Google Shape;3995;p6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1" name="Google Shape;4001;p6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02" name="Google Shape;4002;p6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003" name="Google Shape;4003;p69"/>
            <p:cNvGrpSpPr/>
            <p:nvPr/>
          </p:nvGrpSpPr>
          <p:grpSpPr>
            <a:xfrm>
              <a:off x="3173850" y="3779426"/>
              <a:ext cx="145679" cy="70048"/>
              <a:chOff x="3173850" y="3779426"/>
              <a:chExt cx="145679" cy="70048"/>
            </a:xfrm>
          </p:grpSpPr>
          <p:cxnSp>
            <p:nvCxnSpPr>
              <p:cNvPr id="4004" name="Google Shape;4004;p6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005" name="Google Shape;4005;p6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6" name="Google Shape;4006;p69"/>
            <p:cNvGrpSpPr/>
            <p:nvPr/>
          </p:nvGrpSpPr>
          <p:grpSpPr>
            <a:xfrm>
              <a:off x="2183288" y="4139483"/>
              <a:ext cx="145133" cy="70048"/>
              <a:chOff x="2183288" y="4139483"/>
              <a:chExt cx="145133" cy="70048"/>
            </a:xfrm>
          </p:grpSpPr>
          <p:cxnSp>
            <p:nvCxnSpPr>
              <p:cNvPr id="4007" name="Google Shape;4007;p6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008" name="Google Shape;4008;p6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9" name="Google Shape;4009;p6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10" name="Google Shape;4010;p6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011" name="Google Shape;4011;p69"/>
            <p:cNvGrpSpPr/>
            <p:nvPr/>
          </p:nvGrpSpPr>
          <p:grpSpPr>
            <a:xfrm>
              <a:off x="2943836" y="4268886"/>
              <a:ext cx="60717" cy="122559"/>
              <a:chOff x="2943836" y="4268886"/>
              <a:chExt cx="60717" cy="122559"/>
            </a:xfrm>
          </p:grpSpPr>
          <p:sp>
            <p:nvSpPr>
              <p:cNvPr id="4012" name="Google Shape;4012;p6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13" name="Google Shape;4013;p6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014" name="Google Shape;4014;p69"/>
          <p:cNvGrpSpPr/>
          <p:nvPr/>
        </p:nvGrpSpPr>
        <p:grpSpPr>
          <a:xfrm>
            <a:off x="3406121" y="1290134"/>
            <a:ext cx="1675870" cy="758251"/>
            <a:chOff x="3530532" y="1496185"/>
            <a:chExt cx="1562000" cy="706730"/>
          </a:xfrm>
        </p:grpSpPr>
        <p:cxnSp>
          <p:nvCxnSpPr>
            <p:cNvPr id="4015" name="Google Shape;4015;p6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016" name="Google Shape;4016;p69"/>
            <p:cNvGrpSpPr/>
            <p:nvPr/>
          </p:nvGrpSpPr>
          <p:grpSpPr>
            <a:xfrm>
              <a:off x="3530532" y="1496185"/>
              <a:ext cx="323430" cy="463587"/>
              <a:chOff x="3530532" y="1496185"/>
              <a:chExt cx="323430" cy="463587"/>
            </a:xfrm>
          </p:grpSpPr>
          <p:grpSp>
            <p:nvGrpSpPr>
              <p:cNvPr id="4017" name="Google Shape;4017;p69"/>
              <p:cNvGrpSpPr/>
              <p:nvPr/>
            </p:nvGrpSpPr>
            <p:grpSpPr>
              <a:xfrm>
                <a:off x="3567462" y="1496185"/>
                <a:ext cx="286500" cy="361376"/>
                <a:chOff x="3567462" y="1496185"/>
                <a:chExt cx="286500" cy="361376"/>
              </a:xfrm>
            </p:grpSpPr>
            <p:cxnSp>
              <p:nvCxnSpPr>
                <p:cNvPr id="4018" name="Google Shape;4018;p6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019" name="Google Shape;4019;p6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0" name="Google Shape;4020;p6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1" name="Google Shape;4021;p69"/>
            <p:cNvGrpSpPr/>
            <p:nvPr/>
          </p:nvGrpSpPr>
          <p:grpSpPr>
            <a:xfrm>
              <a:off x="3891569" y="1779209"/>
              <a:ext cx="323945" cy="423706"/>
              <a:chOff x="3891569" y="1779209"/>
              <a:chExt cx="323945" cy="423706"/>
            </a:xfrm>
          </p:grpSpPr>
          <p:grpSp>
            <p:nvGrpSpPr>
              <p:cNvPr id="4022" name="Google Shape;4022;p69"/>
              <p:cNvGrpSpPr/>
              <p:nvPr/>
            </p:nvGrpSpPr>
            <p:grpSpPr>
              <a:xfrm>
                <a:off x="3929014" y="1881638"/>
                <a:ext cx="286500" cy="321278"/>
                <a:chOff x="3929014" y="1881638"/>
                <a:chExt cx="286500" cy="321278"/>
              </a:xfrm>
            </p:grpSpPr>
            <p:cxnSp>
              <p:nvCxnSpPr>
                <p:cNvPr id="4023" name="Google Shape;4023;p6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024" name="Google Shape;4024;p6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5" name="Google Shape;4025;p6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6" name="Google Shape;4026;p69"/>
            <p:cNvGrpSpPr/>
            <p:nvPr/>
          </p:nvGrpSpPr>
          <p:grpSpPr>
            <a:xfrm>
              <a:off x="4252606" y="1496185"/>
              <a:ext cx="324721" cy="463587"/>
              <a:chOff x="4252606" y="1496185"/>
              <a:chExt cx="324721" cy="463587"/>
            </a:xfrm>
          </p:grpSpPr>
          <p:grpSp>
            <p:nvGrpSpPr>
              <p:cNvPr id="4027" name="Google Shape;4027;p69"/>
              <p:cNvGrpSpPr/>
              <p:nvPr/>
            </p:nvGrpSpPr>
            <p:grpSpPr>
              <a:xfrm>
                <a:off x="4290828" y="1496185"/>
                <a:ext cx="286500" cy="361376"/>
                <a:chOff x="4290828" y="1496185"/>
                <a:chExt cx="286500" cy="361376"/>
              </a:xfrm>
            </p:grpSpPr>
            <p:cxnSp>
              <p:nvCxnSpPr>
                <p:cNvPr id="4028" name="Google Shape;4028;p6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029" name="Google Shape;4029;p6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0" name="Google Shape;4030;p6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1" name="Google Shape;4031;p69"/>
            <p:cNvGrpSpPr/>
            <p:nvPr/>
          </p:nvGrpSpPr>
          <p:grpSpPr>
            <a:xfrm>
              <a:off x="4613643" y="1763716"/>
              <a:ext cx="325308" cy="439200"/>
              <a:chOff x="4613643" y="1763716"/>
              <a:chExt cx="325308" cy="439200"/>
            </a:xfrm>
          </p:grpSpPr>
          <p:grpSp>
            <p:nvGrpSpPr>
              <p:cNvPr id="4032" name="Google Shape;4032;p69"/>
              <p:cNvGrpSpPr/>
              <p:nvPr/>
            </p:nvGrpSpPr>
            <p:grpSpPr>
              <a:xfrm>
                <a:off x="4652451" y="1879538"/>
                <a:ext cx="286500" cy="323378"/>
                <a:chOff x="4652451" y="1879538"/>
                <a:chExt cx="286500" cy="323378"/>
              </a:xfrm>
            </p:grpSpPr>
            <p:cxnSp>
              <p:nvCxnSpPr>
                <p:cNvPr id="4033" name="Google Shape;4033;p6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034" name="Google Shape;4034;p6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5" name="Google Shape;4035;p6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36" name="Google Shape;4036;p69"/>
          <p:cNvGrpSpPr/>
          <p:nvPr/>
        </p:nvGrpSpPr>
        <p:grpSpPr>
          <a:xfrm>
            <a:off x="3417981" y="2143759"/>
            <a:ext cx="1652173" cy="391517"/>
            <a:chOff x="3512551" y="2358270"/>
            <a:chExt cx="1597383" cy="378533"/>
          </a:xfrm>
        </p:grpSpPr>
        <p:cxnSp>
          <p:nvCxnSpPr>
            <p:cNvPr id="4037" name="Google Shape;4037;p69"/>
            <p:cNvCxnSpPr>
              <a:stCxn id="4038" idx="6"/>
              <a:endCxn id="4039"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040" name="Google Shape;4040;p69"/>
            <p:cNvGrpSpPr/>
            <p:nvPr/>
          </p:nvGrpSpPr>
          <p:grpSpPr>
            <a:xfrm>
              <a:off x="3512551" y="2358270"/>
              <a:ext cx="225647" cy="307714"/>
              <a:chOff x="2182679" y="2004714"/>
              <a:chExt cx="792300" cy="1080458"/>
            </a:xfrm>
          </p:grpSpPr>
          <p:cxnSp>
            <p:nvCxnSpPr>
              <p:cNvPr id="4041" name="Google Shape;4041;p69"/>
              <p:cNvCxnSpPr>
                <a:stCxn id="4042"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038" name="Google Shape;4038;p6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3" name="Google Shape;4043;p69"/>
            <p:cNvGrpSpPr/>
            <p:nvPr/>
          </p:nvGrpSpPr>
          <p:grpSpPr>
            <a:xfrm>
              <a:off x="3969644" y="2440153"/>
              <a:ext cx="225853" cy="296651"/>
              <a:chOff x="3775710" y="1729289"/>
              <a:chExt cx="136500" cy="179289"/>
            </a:xfrm>
          </p:grpSpPr>
          <p:cxnSp>
            <p:nvCxnSpPr>
              <p:cNvPr id="4044" name="Google Shape;4044;p6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045" name="Google Shape;4045;p6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7" name="Google Shape;4047;p69"/>
            <p:cNvGrpSpPr/>
            <p:nvPr/>
          </p:nvGrpSpPr>
          <p:grpSpPr>
            <a:xfrm>
              <a:off x="4427051" y="2358270"/>
              <a:ext cx="225647" cy="307714"/>
              <a:chOff x="5393704" y="2004714"/>
              <a:chExt cx="792300" cy="1080458"/>
            </a:xfrm>
          </p:grpSpPr>
          <p:cxnSp>
            <p:nvCxnSpPr>
              <p:cNvPr id="4048" name="Google Shape;4048;p69"/>
              <p:cNvCxnSpPr>
                <a:stCxn id="4049"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050" name="Google Shape;4050;p6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1" name="Google Shape;4051;p69"/>
            <p:cNvGrpSpPr/>
            <p:nvPr/>
          </p:nvGrpSpPr>
          <p:grpSpPr>
            <a:xfrm>
              <a:off x="4884287" y="2440252"/>
              <a:ext cx="225647" cy="296532"/>
              <a:chOff x="6999166" y="2292572"/>
              <a:chExt cx="792300" cy="1041192"/>
            </a:xfrm>
          </p:grpSpPr>
          <p:cxnSp>
            <p:nvCxnSpPr>
              <p:cNvPr id="4052" name="Google Shape;4052;p6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039" name="Google Shape;4039;p6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54" name="Google Shape;4054;p69"/>
          <p:cNvGrpSpPr/>
          <p:nvPr/>
        </p:nvGrpSpPr>
        <p:grpSpPr>
          <a:xfrm>
            <a:off x="6838789" y="979959"/>
            <a:ext cx="1581844" cy="732818"/>
            <a:chOff x="634175" y="2986275"/>
            <a:chExt cx="3147949" cy="1458344"/>
          </a:xfrm>
        </p:grpSpPr>
        <p:cxnSp>
          <p:nvCxnSpPr>
            <p:cNvPr id="4055" name="Google Shape;4055;p69"/>
            <p:cNvCxnSpPr>
              <a:stCxn id="4056" idx="4"/>
              <a:endCxn id="4057"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058" name="Google Shape;4058;p69"/>
            <p:cNvCxnSpPr>
              <a:stCxn id="4057" idx="0"/>
              <a:endCxn id="4059"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060" name="Google Shape;4060;p69"/>
            <p:cNvCxnSpPr>
              <a:stCxn id="4059" idx="4"/>
              <a:endCxn id="4061"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062" name="Google Shape;4062;p69"/>
            <p:cNvCxnSpPr>
              <a:stCxn id="4061" idx="0"/>
              <a:endCxn id="4063"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063" name="Google Shape;4063;p6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059" name="Google Shape;4059;p6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056" name="Google Shape;4056;p6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061" name="Google Shape;4061;p6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057" name="Google Shape;4057;p6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064" name="Google Shape;4064;p69"/>
          <p:cNvGrpSpPr/>
          <p:nvPr/>
        </p:nvGrpSpPr>
        <p:grpSpPr>
          <a:xfrm>
            <a:off x="3406504" y="2674269"/>
            <a:ext cx="1675128" cy="313674"/>
            <a:chOff x="998425" y="1182125"/>
            <a:chExt cx="1065400" cy="199500"/>
          </a:xfrm>
        </p:grpSpPr>
        <p:sp>
          <p:nvSpPr>
            <p:cNvPr id="4065" name="Google Shape;4065;p6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0" name="Google Shape;4070;p69"/>
          <p:cNvGrpSpPr/>
          <p:nvPr/>
        </p:nvGrpSpPr>
        <p:grpSpPr>
          <a:xfrm>
            <a:off x="3406503" y="3630235"/>
            <a:ext cx="1675129" cy="525345"/>
            <a:chOff x="5194708" y="3484366"/>
            <a:chExt cx="3148148" cy="987304"/>
          </a:xfrm>
        </p:grpSpPr>
        <p:grpSp>
          <p:nvGrpSpPr>
            <p:cNvPr id="4071" name="Google Shape;4071;p69"/>
            <p:cNvGrpSpPr/>
            <p:nvPr/>
          </p:nvGrpSpPr>
          <p:grpSpPr>
            <a:xfrm>
              <a:off x="7531521" y="3484366"/>
              <a:ext cx="811335" cy="987304"/>
              <a:chOff x="3379425" y="1617275"/>
              <a:chExt cx="1090650" cy="1327200"/>
            </a:xfrm>
          </p:grpSpPr>
          <p:sp>
            <p:nvSpPr>
              <p:cNvPr id="4072" name="Google Shape;4072;p6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69"/>
            <p:cNvGrpSpPr/>
            <p:nvPr/>
          </p:nvGrpSpPr>
          <p:grpSpPr>
            <a:xfrm>
              <a:off x="6752546" y="3484366"/>
              <a:ext cx="811428" cy="987304"/>
              <a:chOff x="2332275" y="1617275"/>
              <a:chExt cx="1090775" cy="1327200"/>
            </a:xfrm>
          </p:grpSpPr>
          <p:sp>
            <p:nvSpPr>
              <p:cNvPr id="4076" name="Google Shape;4076;p6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9" name="Google Shape;4079;p69"/>
            <p:cNvGrpSpPr/>
            <p:nvPr/>
          </p:nvGrpSpPr>
          <p:grpSpPr>
            <a:xfrm>
              <a:off x="5973664" y="3484366"/>
              <a:ext cx="811335" cy="987304"/>
              <a:chOff x="1285250" y="1617275"/>
              <a:chExt cx="1090650" cy="1327200"/>
            </a:xfrm>
          </p:grpSpPr>
          <p:sp>
            <p:nvSpPr>
              <p:cNvPr id="4080" name="Google Shape;4080;p6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3" name="Google Shape;4083;p69"/>
            <p:cNvGrpSpPr/>
            <p:nvPr/>
          </p:nvGrpSpPr>
          <p:grpSpPr>
            <a:xfrm>
              <a:off x="5194708" y="3484366"/>
              <a:ext cx="811409" cy="987304"/>
              <a:chOff x="238125" y="1617275"/>
              <a:chExt cx="1090750" cy="1327200"/>
            </a:xfrm>
          </p:grpSpPr>
          <p:sp>
            <p:nvSpPr>
              <p:cNvPr id="4084" name="Google Shape;4084;p6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87" name="Google Shape;4087;p69"/>
          <p:cNvGrpSpPr/>
          <p:nvPr/>
        </p:nvGrpSpPr>
        <p:grpSpPr>
          <a:xfrm>
            <a:off x="6840188" y="2276124"/>
            <a:ext cx="1579046" cy="522230"/>
            <a:chOff x="6853641" y="2534077"/>
            <a:chExt cx="1515545" cy="501229"/>
          </a:xfrm>
        </p:grpSpPr>
        <p:grpSp>
          <p:nvGrpSpPr>
            <p:cNvPr id="4088" name="Google Shape;4088;p69"/>
            <p:cNvGrpSpPr/>
            <p:nvPr/>
          </p:nvGrpSpPr>
          <p:grpSpPr>
            <a:xfrm>
              <a:off x="6853641" y="2618923"/>
              <a:ext cx="1515545" cy="324556"/>
              <a:chOff x="6853641" y="2618923"/>
              <a:chExt cx="1515545" cy="324556"/>
            </a:xfrm>
          </p:grpSpPr>
          <p:sp>
            <p:nvSpPr>
              <p:cNvPr id="4089" name="Google Shape;4089;p6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4" name="Google Shape;4094;p6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9" name="Google Shape;4099;p69"/>
          <p:cNvGrpSpPr/>
          <p:nvPr/>
        </p:nvGrpSpPr>
        <p:grpSpPr>
          <a:xfrm>
            <a:off x="3435080" y="3151165"/>
            <a:ext cx="1617976" cy="346616"/>
            <a:chOff x="1808063" y="4294338"/>
            <a:chExt cx="3370782" cy="721817"/>
          </a:xfrm>
        </p:grpSpPr>
        <p:sp>
          <p:nvSpPr>
            <p:cNvPr id="4100" name="Google Shape;4100;p6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0" name="Google Shape;4110;p69"/>
          <p:cNvGrpSpPr/>
          <p:nvPr/>
        </p:nvGrpSpPr>
        <p:grpSpPr>
          <a:xfrm>
            <a:off x="5261076" y="3817915"/>
            <a:ext cx="1417067" cy="350605"/>
            <a:chOff x="4234950" y="2101012"/>
            <a:chExt cx="4219974" cy="1044090"/>
          </a:xfrm>
        </p:grpSpPr>
        <p:sp>
          <p:nvSpPr>
            <p:cNvPr id="4111" name="Google Shape;4111;p6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7" name="Google Shape;4127;p69"/>
          <p:cNvGrpSpPr/>
          <p:nvPr/>
        </p:nvGrpSpPr>
        <p:grpSpPr>
          <a:xfrm>
            <a:off x="6836548" y="1808672"/>
            <a:ext cx="1586327" cy="371557"/>
            <a:chOff x="1247650" y="2075423"/>
            <a:chExt cx="6648477" cy="1557238"/>
          </a:xfrm>
        </p:grpSpPr>
        <p:sp>
          <p:nvSpPr>
            <p:cNvPr id="4128" name="Google Shape;4128;p6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4" name="Google Shape;4134;p69"/>
          <p:cNvGrpSpPr/>
          <p:nvPr/>
        </p:nvGrpSpPr>
        <p:grpSpPr>
          <a:xfrm>
            <a:off x="5267818" y="961862"/>
            <a:ext cx="1415601" cy="1648533"/>
            <a:chOff x="1839112" y="2209163"/>
            <a:chExt cx="1918159" cy="2233784"/>
          </a:xfrm>
        </p:grpSpPr>
        <p:sp>
          <p:nvSpPr>
            <p:cNvPr id="4135" name="Google Shape;4135;p6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38" name="Google Shape;4138;p69"/>
            <p:cNvCxnSpPr>
              <a:stCxn id="4135" idx="6"/>
              <a:endCxn id="4136"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139" name="Google Shape;4139;p69"/>
            <p:cNvCxnSpPr>
              <a:stCxn id="4136" idx="4"/>
              <a:endCxn id="4140"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141" name="Google Shape;4141;p69"/>
            <p:cNvCxnSpPr>
              <a:stCxn id="4140" idx="6"/>
              <a:endCxn id="4137"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142" name="Google Shape;4142;p69"/>
            <p:cNvCxnSpPr>
              <a:stCxn id="4137" idx="4"/>
              <a:endCxn id="4143"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140" name="Google Shape;4140;p6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45" name="Google Shape;4145;p69"/>
            <p:cNvCxnSpPr>
              <a:endCxn id="4144"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146" name="Google Shape;4146;p69"/>
          <p:cNvGrpSpPr/>
          <p:nvPr/>
        </p:nvGrpSpPr>
        <p:grpSpPr>
          <a:xfrm>
            <a:off x="3425084" y="979946"/>
            <a:ext cx="1637968" cy="154942"/>
            <a:chOff x="238125" y="2506075"/>
            <a:chExt cx="7115411" cy="673075"/>
          </a:xfrm>
        </p:grpSpPr>
        <p:sp>
          <p:nvSpPr>
            <p:cNvPr id="4147" name="Google Shape;4147;p6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2" name="Google Shape;4152;p69"/>
          <p:cNvGrpSpPr/>
          <p:nvPr/>
        </p:nvGrpSpPr>
        <p:grpSpPr>
          <a:xfrm>
            <a:off x="1965820" y="1294664"/>
            <a:ext cx="1262932" cy="785408"/>
            <a:chOff x="548861" y="389676"/>
            <a:chExt cx="3843371" cy="2390163"/>
          </a:xfrm>
        </p:grpSpPr>
        <p:cxnSp>
          <p:nvCxnSpPr>
            <p:cNvPr id="4153" name="Google Shape;4153;p6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154" name="Google Shape;4154;p6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155" name="Google Shape;4155;p6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156" name="Google Shape;4156;p6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157" name="Google Shape;4157;p6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158" name="Google Shape;4158;p6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59" name="Google Shape;4159;p6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160" name="Google Shape;4160;p6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6" name="Google Shape;4166;p69"/>
          <p:cNvGrpSpPr/>
          <p:nvPr/>
        </p:nvGrpSpPr>
        <p:grpSpPr>
          <a:xfrm>
            <a:off x="753952" y="2401541"/>
            <a:ext cx="1412054" cy="633562"/>
            <a:chOff x="1187400" y="2529299"/>
            <a:chExt cx="6769193" cy="2241903"/>
          </a:xfrm>
        </p:grpSpPr>
        <p:sp>
          <p:nvSpPr>
            <p:cNvPr id="4167" name="Google Shape;4167;p6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168" name="Google Shape;4168;p6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69" name="Google Shape;4169;p6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70" name="Google Shape;4170;p6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71" name="Google Shape;4171;p6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72" name="Google Shape;4172;p6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73" name="Google Shape;4173;p6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174" name="Google Shape;4174;p69"/>
            <p:cNvCxnSpPr>
              <a:stCxn id="4167" idx="2"/>
              <a:endCxn id="4168"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75" name="Google Shape;4175;p69"/>
            <p:cNvCxnSpPr>
              <a:stCxn id="4169" idx="0"/>
              <a:endCxn id="4167"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76" name="Google Shape;4176;p69"/>
            <p:cNvCxnSpPr>
              <a:stCxn id="4169" idx="2"/>
              <a:endCxn id="4171"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77" name="Google Shape;4177;p69"/>
            <p:cNvCxnSpPr>
              <a:stCxn id="4170" idx="0"/>
              <a:endCxn id="4169"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78" name="Google Shape;4178;p69"/>
            <p:cNvCxnSpPr>
              <a:stCxn id="4168" idx="2"/>
              <a:endCxn id="4173"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79" name="Google Shape;4179;p69"/>
            <p:cNvCxnSpPr>
              <a:stCxn id="4172" idx="0"/>
              <a:endCxn id="4168"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180" name="Google Shape;4180;p69"/>
          <p:cNvGrpSpPr/>
          <p:nvPr/>
        </p:nvGrpSpPr>
        <p:grpSpPr>
          <a:xfrm>
            <a:off x="6840198" y="2894250"/>
            <a:ext cx="1579035" cy="540873"/>
            <a:chOff x="6895650" y="3126697"/>
            <a:chExt cx="1436662" cy="492105"/>
          </a:xfrm>
        </p:grpSpPr>
        <p:sp>
          <p:nvSpPr>
            <p:cNvPr id="4181" name="Google Shape;4181;p6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6" name="Google Shape;4186;p69"/>
            <p:cNvGrpSpPr/>
            <p:nvPr/>
          </p:nvGrpSpPr>
          <p:grpSpPr>
            <a:xfrm>
              <a:off x="6995957" y="3335810"/>
              <a:ext cx="1230393" cy="71754"/>
              <a:chOff x="6995957" y="3287964"/>
              <a:chExt cx="1230393" cy="71754"/>
            </a:xfrm>
          </p:grpSpPr>
          <p:sp>
            <p:nvSpPr>
              <p:cNvPr id="4187" name="Google Shape;4187;p6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2" name="Google Shape;4192;p69"/>
          <p:cNvGrpSpPr/>
          <p:nvPr/>
        </p:nvGrpSpPr>
        <p:grpSpPr>
          <a:xfrm>
            <a:off x="6838780" y="3531013"/>
            <a:ext cx="1581862" cy="650625"/>
            <a:chOff x="6777990" y="3710194"/>
            <a:chExt cx="1646915" cy="677382"/>
          </a:xfrm>
        </p:grpSpPr>
        <p:grpSp>
          <p:nvGrpSpPr>
            <p:cNvPr id="4193" name="Google Shape;4193;p69"/>
            <p:cNvGrpSpPr/>
            <p:nvPr/>
          </p:nvGrpSpPr>
          <p:grpSpPr>
            <a:xfrm>
              <a:off x="6777990" y="3874492"/>
              <a:ext cx="411129" cy="513083"/>
              <a:chOff x="6777990" y="3874492"/>
              <a:chExt cx="411129" cy="513083"/>
            </a:xfrm>
          </p:grpSpPr>
          <p:cxnSp>
            <p:nvCxnSpPr>
              <p:cNvPr id="4194" name="Google Shape;4194;p6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195" name="Google Shape;4195;p6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6" name="Google Shape;4196;p69"/>
            <p:cNvGrpSpPr/>
            <p:nvPr/>
          </p:nvGrpSpPr>
          <p:grpSpPr>
            <a:xfrm>
              <a:off x="7188425" y="3710194"/>
              <a:ext cx="411123" cy="520535"/>
              <a:chOff x="7188425" y="3710194"/>
              <a:chExt cx="411123" cy="520535"/>
            </a:xfrm>
          </p:grpSpPr>
          <p:cxnSp>
            <p:nvCxnSpPr>
              <p:cNvPr id="4197" name="Google Shape;4197;p6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198" name="Google Shape;4198;p6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9" name="Google Shape;4199;p69"/>
            <p:cNvGrpSpPr/>
            <p:nvPr/>
          </p:nvGrpSpPr>
          <p:grpSpPr>
            <a:xfrm>
              <a:off x="7603341" y="3874492"/>
              <a:ext cx="411474" cy="513083"/>
              <a:chOff x="7603341" y="3874492"/>
              <a:chExt cx="411474" cy="513083"/>
            </a:xfrm>
          </p:grpSpPr>
          <p:cxnSp>
            <p:nvCxnSpPr>
              <p:cNvPr id="4200" name="Google Shape;4200;p6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201" name="Google Shape;4201;p6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2" name="Google Shape;4202;p69"/>
            <p:cNvGrpSpPr/>
            <p:nvPr/>
          </p:nvGrpSpPr>
          <p:grpSpPr>
            <a:xfrm>
              <a:off x="8013776" y="3722847"/>
              <a:ext cx="411129" cy="507881"/>
              <a:chOff x="8013776" y="3722847"/>
              <a:chExt cx="411129" cy="507881"/>
            </a:xfrm>
          </p:grpSpPr>
          <p:cxnSp>
            <p:nvCxnSpPr>
              <p:cNvPr id="4203" name="Google Shape;4203;p6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204" name="Google Shape;4204;p6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05" name="Google Shape;4205;p69"/>
          <p:cNvGrpSpPr/>
          <p:nvPr/>
        </p:nvGrpSpPr>
        <p:grpSpPr>
          <a:xfrm>
            <a:off x="5258295" y="2703853"/>
            <a:ext cx="1421889" cy="1020603"/>
            <a:chOff x="5190863" y="2824811"/>
            <a:chExt cx="1544860" cy="1108869"/>
          </a:xfrm>
        </p:grpSpPr>
        <p:grpSp>
          <p:nvGrpSpPr>
            <p:cNvPr id="4206" name="Google Shape;4206;p69"/>
            <p:cNvGrpSpPr/>
            <p:nvPr/>
          </p:nvGrpSpPr>
          <p:grpSpPr>
            <a:xfrm>
              <a:off x="5938695" y="3176919"/>
              <a:ext cx="685761" cy="404739"/>
              <a:chOff x="5938695" y="3176919"/>
              <a:chExt cx="685761" cy="404739"/>
            </a:xfrm>
          </p:grpSpPr>
          <p:grpSp>
            <p:nvGrpSpPr>
              <p:cNvPr id="4207" name="Google Shape;4207;p69"/>
              <p:cNvGrpSpPr/>
              <p:nvPr/>
            </p:nvGrpSpPr>
            <p:grpSpPr>
              <a:xfrm>
                <a:off x="5938695" y="3176919"/>
                <a:ext cx="685761" cy="404739"/>
                <a:chOff x="5938695" y="3176919"/>
                <a:chExt cx="685761" cy="404739"/>
              </a:xfrm>
            </p:grpSpPr>
            <p:sp>
              <p:nvSpPr>
                <p:cNvPr id="4208" name="Google Shape;4208;p6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0" name="Google Shape;4210;p6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1" name="Google Shape;4211;p69"/>
            <p:cNvGrpSpPr/>
            <p:nvPr/>
          </p:nvGrpSpPr>
          <p:grpSpPr>
            <a:xfrm>
              <a:off x="5305233" y="3176835"/>
              <a:ext cx="685971" cy="404655"/>
              <a:chOff x="5305233" y="3176835"/>
              <a:chExt cx="685971" cy="404655"/>
            </a:xfrm>
          </p:grpSpPr>
          <p:grpSp>
            <p:nvGrpSpPr>
              <p:cNvPr id="4212" name="Google Shape;4212;p69"/>
              <p:cNvGrpSpPr/>
              <p:nvPr/>
            </p:nvGrpSpPr>
            <p:grpSpPr>
              <a:xfrm>
                <a:off x="5305233" y="3176835"/>
                <a:ext cx="685971" cy="404655"/>
                <a:chOff x="5305233" y="3176835"/>
                <a:chExt cx="685971" cy="404655"/>
              </a:xfrm>
            </p:grpSpPr>
            <p:sp>
              <p:nvSpPr>
                <p:cNvPr id="4213" name="Google Shape;4213;p6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5" name="Google Shape;4215;p6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6" name="Google Shape;4216;p6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7" name="Google Shape;4217;p69"/>
            <p:cNvGrpSpPr/>
            <p:nvPr/>
          </p:nvGrpSpPr>
          <p:grpSpPr>
            <a:xfrm>
              <a:off x="5657361" y="2824811"/>
              <a:ext cx="1078361" cy="404655"/>
              <a:chOff x="5657361" y="2824811"/>
              <a:chExt cx="1078361" cy="404655"/>
            </a:xfrm>
          </p:grpSpPr>
          <p:grpSp>
            <p:nvGrpSpPr>
              <p:cNvPr id="4218" name="Google Shape;4218;p69"/>
              <p:cNvGrpSpPr/>
              <p:nvPr/>
            </p:nvGrpSpPr>
            <p:grpSpPr>
              <a:xfrm>
                <a:off x="5657361" y="2824811"/>
                <a:ext cx="1078361" cy="404655"/>
                <a:chOff x="5657361" y="2824811"/>
                <a:chExt cx="1078361" cy="404655"/>
              </a:xfrm>
            </p:grpSpPr>
            <p:grpSp>
              <p:nvGrpSpPr>
                <p:cNvPr id="4219" name="Google Shape;4219;p69"/>
                <p:cNvGrpSpPr/>
                <p:nvPr/>
              </p:nvGrpSpPr>
              <p:grpSpPr>
                <a:xfrm>
                  <a:off x="5938485" y="2824811"/>
                  <a:ext cx="797237" cy="404655"/>
                  <a:chOff x="5938485" y="2824811"/>
                  <a:chExt cx="797237" cy="404655"/>
                </a:xfrm>
              </p:grpSpPr>
              <p:sp>
                <p:nvSpPr>
                  <p:cNvPr id="4220" name="Google Shape;4220;p6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2" name="Google Shape;4222;p6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3" name="Google Shape;4223;p6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4" name="Google Shape;4224;p69"/>
            <p:cNvGrpSpPr/>
            <p:nvPr/>
          </p:nvGrpSpPr>
          <p:grpSpPr>
            <a:xfrm>
              <a:off x="5190863" y="3528942"/>
              <a:ext cx="1078026" cy="404739"/>
              <a:chOff x="5190863" y="3528942"/>
              <a:chExt cx="1078026" cy="404739"/>
            </a:xfrm>
          </p:grpSpPr>
          <p:sp>
            <p:nvSpPr>
              <p:cNvPr id="4225" name="Google Shape;4225;p6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6" name="Google Shape;4226;p69"/>
              <p:cNvGrpSpPr/>
              <p:nvPr/>
            </p:nvGrpSpPr>
            <p:grpSpPr>
              <a:xfrm>
                <a:off x="5190863" y="3528942"/>
                <a:ext cx="1078026" cy="404739"/>
                <a:chOff x="5190863" y="3528942"/>
                <a:chExt cx="1078026" cy="404739"/>
              </a:xfrm>
            </p:grpSpPr>
            <p:sp>
              <p:nvSpPr>
                <p:cNvPr id="4227" name="Google Shape;4227;p6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29" name="Google Shape;4229;p69"/>
          <p:cNvGrpSpPr/>
          <p:nvPr/>
        </p:nvGrpSpPr>
        <p:grpSpPr>
          <a:xfrm>
            <a:off x="724302" y="1268321"/>
            <a:ext cx="1086719" cy="879487"/>
            <a:chOff x="803162" y="1474292"/>
            <a:chExt cx="1086719" cy="879487"/>
          </a:xfrm>
        </p:grpSpPr>
        <p:grpSp>
          <p:nvGrpSpPr>
            <p:cNvPr id="4230" name="Google Shape;4230;p69"/>
            <p:cNvGrpSpPr/>
            <p:nvPr/>
          </p:nvGrpSpPr>
          <p:grpSpPr>
            <a:xfrm>
              <a:off x="803162" y="1625948"/>
              <a:ext cx="445856" cy="576579"/>
              <a:chOff x="803162" y="1625948"/>
              <a:chExt cx="445856" cy="576579"/>
            </a:xfrm>
          </p:grpSpPr>
          <p:sp>
            <p:nvSpPr>
              <p:cNvPr id="4231" name="Google Shape;4231;p6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2" name="Google Shape;4232;p69"/>
              <p:cNvGrpSpPr/>
              <p:nvPr/>
            </p:nvGrpSpPr>
            <p:grpSpPr>
              <a:xfrm>
                <a:off x="1056023" y="1625948"/>
                <a:ext cx="192995" cy="576579"/>
                <a:chOff x="1056023" y="1625948"/>
                <a:chExt cx="192995" cy="576579"/>
              </a:xfrm>
            </p:grpSpPr>
            <p:sp>
              <p:nvSpPr>
                <p:cNvPr id="4233" name="Google Shape;4233;p6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8" name="Google Shape;4238;p69"/>
            <p:cNvGrpSpPr/>
            <p:nvPr/>
          </p:nvGrpSpPr>
          <p:grpSpPr>
            <a:xfrm>
              <a:off x="1371406" y="1474292"/>
              <a:ext cx="518475" cy="879487"/>
              <a:chOff x="1398231" y="1474292"/>
              <a:chExt cx="518475" cy="879487"/>
            </a:xfrm>
          </p:grpSpPr>
          <p:grpSp>
            <p:nvGrpSpPr>
              <p:cNvPr id="4239" name="Google Shape;4239;p69"/>
              <p:cNvGrpSpPr/>
              <p:nvPr/>
            </p:nvGrpSpPr>
            <p:grpSpPr>
              <a:xfrm>
                <a:off x="1398231" y="1474292"/>
                <a:ext cx="518475" cy="341643"/>
                <a:chOff x="1398231" y="1474292"/>
                <a:chExt cx="518475" cy="341643"/>
              </a:xfrm>
            </p:grpSpPr>
            <p:sp>
              <p:nvSpPr>
                <p:cNvPr id="4240" name="Google Shape;4240;p6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1" name="Google Shape;4241;p69"/>
                <p:cNvGrpSpPr/>
                <p:nvPr/>
              </p:nvGrpSpPr>
              <p:grpSpPr>
                <a:xfrm>
                  <a:off x="1616453" y="1474292"/>
                  <a:ext cx="300253" cy="341643"/>
                  <a:chOff x="1616453" y="1475379"/>
                  <a:chExt cx="300253" cy="341643"/>
                </a:xfrm>
              </p:grpSpPr>
              <p:sp>
                <p:nvSpPr>
                  <p:cNvPr id="4242" name="Google Shape;4242;p6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9" name="Google Shape;4249;p69"/>
                  <p:cNvGrpSpPr/>
                  <p:nvPr/>
                </p:nvGrpSpPr>
                <p:grpSpPr>
                  <a:xfrm>
                    <a:off x="1839639" y="1475379"/>
                    <a:ext cx="77067" cy="341643"/>
                    <a:chOff x="1839639" y="1475379"/>
                    <a:chExt cx="77067" cy="341643"/>
                  </a:xfrm>
                </p:grpSpPr>
                <p:sp>
                  <p:nvSpPr>
                    <p:cNvPr id="4250" name="Google Shape;4250;p6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52" name="Google Shape;4252;p69"/>
              <p:cNvGrpSpPr/>
              <p:nvPr/>
            </p:nvGrpSpPr>
            <p:grpSpPr>
              <a:xfrm>
                <a:off x="1398451" y="2012951"/>
                <a:ext cx="518255" cy="340828"/>
                <a:chOff x="1398451" y="2012951"/>
                <a:chExt cx="518255" cy="340828"/>
              </a:xfrm>
            </p:grpSpPr>
            <p:sp>
              <p:nvSpPr>
                <p:cNvPr id="4253" name="Google Shape;4253;p6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4" name="Google Shape;4254;p69"/>
                <p:cNvGrpSpPr/>
                <p:nvPr/>
              </p:nvGrpSpPr>
              <p:grpSpPr>
                <a:xfrm>
                  <a:off x="1616453" y="2012951"/>
                  <a:ext cx="300253" cy="340828"/>
                  <a:chOff x="1616453" y="2013538"/>
                  <a:chExt cx="300253" cy="340828"/>
                </a:xfrm>
              </p:grpSpPr>
              <p:sp>
                <p:nvSpPr>
                  <p:cNvPr id="4255" name="Google Shape;4255;p6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2" name="Google Shape;4262;p69"/>
                  <p:cNvGrpSpPr/>
                  <p:nvPr/>
                </p:nvGrpSpPr>
                <p:grpSpPr>
                  <a:xfrm>
                    <a:off x="1839639" y="2013538"/>
                    <a:ext cx="77067" cy="340828"/>
                    <a:chOff x="1839639" y="2013538"/>
                    <a:chExt cx="77067" cy="340828"/>
                  </a:xfrm>
                </p:grpSpPr>
                <p:sp>
                  <p:nvSpPr>
                    <p:cNvPr id="4263" name="Google Shape;4263;p6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265" name="Google Shape;4265;p69"/>
          <p:cNvGrpSpPr/>
          <p:nvPr/>
        </p:nvGrpSpPr>
        <p:grpSpPr>
          <a:xfrm>
            <a:off x="721126" y="3399508"/>
            <a:ext cx="1368681" cy="682918"/>
            <a:chOff x="724986" y="3605478"/>
            <a:chExt cx="1368681" cy="682918"/>
          </a:xfrm>
        </p:grpSpPr>
        <p:grpSp>
          <p:nvGrpSpPr>
            <p:cNvPr id="4266" name="Google Shape;4266;p69"/>
            <p:cNvGrpSpPr/>
            <p:nvPr/>
          </p:nvGrpSpPr>
          <p:grpSpPr>
            <a:xfrm>
              <a:off x="1289102" y="3823629"/>
              <a:ext cx="240442" cy="250435"/>
              <a:chOff x="-165066" y="3843615"/>
              <a:chExt cx="221259" cy="230455"/>
            </a:xfrm>
          </p:grpSpPr>
          <p:sp>
            <p:nvSpPr>
              <p:cNvPr id="4267" name="Google Shape;4267;p6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7" name="Google Shape;4287;p69"/>
            <p:cNvGrpSpPr/>
            <p:nvPr/>
          </p:nvGrpSpPr>
          <p:grpSpPr>
            <a:xfrm>
              <a:off x="724986" y="3605478"/>
              <a:ext cx="1368681" cy="682918"/>
              <a:chOff x="724986" y="3605478"/>
              <a:chExt cx="1368681" cy="682918"/>
            </a:xfrm>
          </p:grpSpPr>
          <p:grpSp>
            <p:nvGrpSpPr>
              <p:cNvPr id="4288" name="Google Shape;4288;p69"/>
              <p:cNvGrpSpPr/>
              <p:nvPr/>
            </p:nvGrpSpPr>
            <p:grpSpPr>
              <a:xfrm>
                <a:off x="1498221" y="4047614"/>
                <a:ext cx="529172" cy="240783"/>
                <a:chOff x="1498221" y="4047614"/>
                <a:chExt cx="529172" cy="240783"/>
              </a:xfrm>
            </p:grpSpPr>
            <p:grpSp>
              <p:nvGrpSpPr>
                <p:cNvPr id="4289" name="Google Shape;4289;p69"/>
                <p:cNvGrpSpPr/>
                <p:nvPr/>
              </p:nvGrpSpPr>
              <p:grpSpPr>
                <a:xfrm>
                  <a:off x="1826655" y="4224370"/>
                  <a:ext cx="200738" cy="25631"/>
                  <a:chOff x="1826655" y="4224370"/>
                  <a:chExt cx="200738" cy="25631"/>
                </a:xfrm>
              </p:grpSpPr>
              <p:sp>
                <p:nvSpPr>
                  <p:cNvPr id="4290" name="Google Shape;4290;p6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69"/>
                <p:cNvGrpSpPr/>
                <p:nvPr/>
              </p:nvGrpSpPr>
              <p:grpSpPr>
                <a:xfrm>
                  <a:off x="1498221" y="4047614"/>
                  <a:ext cx="328444" cy="240783"/>
                  <a:chOff x="1498221" y="4047614"/>
                  <a:chExt cx="328444" cy="240783"/>
                </a:xfrm>
              </p:grpSpPr>
              <p:sp>
                <p:nvSpPr>
                  <p:cNvPr id="4293" name="Google Shape;4293;p6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4" name="Google Shape;4294;p69"/>
                  <p:cNvGrpSpPr/>
                  <p:nvPr/>
                </p:nvGrpSpPr>
                <p:grpSpPr>
                  <a:xfrm>
                    <a:off x="1498221" y="4047614"/>
                    <a:ext cx="150566" cy="190416"/>
                    <a:chOff x="1498221" y="4047614"/>
                    <a:chExt cx="150566" cy="190416"/>
                  </a:xfrm>
                </p:grpSpPr>
                <p:sp>
                  <p:nvSpPr>
                    <p:cNvPr id="4295" name="Google Shape;4295;p6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97" name="Google Shape;4297;p69"/>
              <p:cNvGrpSpPr/>
              <p:nvPr/>
            </p:nvGrpSpPr>
            <p:grpSpPr>
              <a:xfrm>
                <a:off x="1560718" y="3800594"/>
                <a:ext cx="532948" cy="302090"/>
                <a:chOff x="1560718" y="3800594"/>
                <a:chExt cx="532948" cy="302090"/>
              </a:xfrm>
            </p:grpSpPr>
            <p:grpSp>
              <p:nvGrpSpPr>
                <p:cNvPr id="4298" name="Google Shape;4298;p69"/>
                <p:cNvGrpSpPr/>
                <p:nvPr/>
              </p:nvGrpSpPr>
              <p:grpSpPr>
                <a:xfrm>
                  <a:off x="1912179" y="3827344"/>
                  <a:ext cx="181487" cy="25631"/>
                  <a:chOff x="1912179" y="3827344"/>
                  <a:chExt cx="181487" cy="25631"/>
                </a:xfrm>
              </p:grpSpPr>
              <p:sp>
                <p:nvSpPr>
                  <p:cNvPr id="4299" name="Google Shape;4299;p6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1" name="Google Shape;4301;p69"/>
                <p:cNvGrpSpPr/>
                <p:nvPr/>
              </p:nvGrpSpPr>
              <p:grpSpPr>
                <a:xfrm>
                  <a:off x="1912179" y="4044505"/>
                  <a:ext cx="181487" cy="25622"/>
                  <a:chOff x="1912179" y="4044506"/>
                  <a:chExt cx="181487" cy="25622"/>
                </a:xfrm>
              </p:grpSpPr>
              <p:sp>
                <p:nvSpPr>
                  <p:cNvPr id="4302" name="Google Shape;4302;p6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4" name="Google Shape;4304;p69"/>
                <p:cNvGrpSpPr/>
                <p:nvPr/>
              </p:nvGrpSpPr>
              <p:grpSpPr>
                <a:xfrm>
                  <a:off x="1560718" y="3800594"/>
                  <a:ext cx="351472" cy="302090"/>
                  <a:chOff x="1560718" y="3800594"/>
                  <a:chExt cx="351472" cy="302090"/>
                </a:xfrm>
              </p:grpSpPr>
              <p:grpSp>
                <p:nvGrpSpPr>
                  <p:cNvPr id="4305" name="Google Shape;4305;p69"/>
                  <p:cNvGrpSpPr/>
                  <p:nvPr/>
                </p:nvGrpSpPr>
                <p:grpSpPr>
                  <a:xfrm>
                    <a:off x="1560718" y="3842857"/>
                    <a:ext cx="173586" cy="217131"/>
                    <a:chOff x="1560718" y="3842857"/>
                    <a:chExt cx="173586" cy="217131"/>
                  </a:xfrm>
                </p:grpSpPr>
                <p:sp>
                  <p:nvSpPr>
                    <p:cNvPr id="4306" name="Google Shape;4306;p6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9" name="Google Shape;4309;p6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311" name="Google Shape;4311;p6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2" name="Google Shape;4312;p69"/>
              <p:cNvGrpSpPr/>
              <p:nvPr/>
            </p:nvGrpSpPr>
            <p:grpSpPr>
              <a:xfrm>
                <a:off x="785350" y="3605478"/>
                <a:ext cx="535311" cy="249245"/>
                <a:chOff x="785350" y="3605478"/>
                <a:chExt cx="535311" cy="249245"/>
              </a:xfrm>
            </p:grpSpPr>
            <p:grpSp>
              <p:nvGrpSpPr>
                <p:cNvPr id="4313" name="Google Shape;4313;p69"/>
                <p:cNvGrpSpPr/>
                <p:nvPr/>
              </p:nvGrpSpPr>
              <p:grpSpPr>
                <a:xfrm>
                  <a:off x="785350" y="3605478"/>
                  <a:ext cx="376191" cy="102736"/>
                  <a:chOff x="785350" y="3605478"/>
                  <a:chExt cx="376191" cy="102736"/>
                </a:xfrm>
              </p:grpSpPr>
              <p:sp>
                <p:nvSpPr>
                  <p:cNvPr id="4314" name="Google Shape;4314;p6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7" name="Google Shape;4317;p69"/>
                <p:cNvGrpSpPr/>
                <p:nvPr/>
              </p:nvGrpSpPr>
              <p:grpSpPr>
                <a:xfrm>
                  <a:off x="1161530" y="3655851"/>
                  <a:ext cx="159131" cy="198872"/>
                  <a:chOff x="1161530" y="3655851"/>
                  <a:chExt cx="159131" cy="198872"/>
                </a:xfrm>
              </p:grpSpPr>
              <p:sp>
                <p:nvSpPr>
                  <p:cNvPr id="4318" name="Google Shape;4318;p6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0" name="Google Shape;4320;p69"/>
              <p:cNvGrpSpPr/>
              <p:nvPr/>
            </p:nvGrpSpPr>
            <p:grpSpPr>
              <a:xfrm>
                <a:off x="785350" y="4047614"/>
                <a:ext cx="535311" cy="240783"/>
                <a:chOff x="785350" y="4047614"/>
                <a:chExt cx="535311" cy="240783"/>
              </a:xfrm>
            </p:grpSpPr>
            <p:grpSp>
              <p:nvGrpSpPr>
                <p:cNvPr id="4321" name="Google Shape;4321;p69"/>
                <p:cNvGrpSpPr/>
                <p:nvPr/>
              </p:nvGrpSpPr>
              <p:grpSpPr>
                <a:xfrm>
                  <a:off x="1161636" y="4047614"/>
                  <a:ext cx="159025" cy="190415"/>
                  <a:chOff x="1161636" y="4047614"/>
                  <a:chExt cx="159025" cy="190415"/>
                </a:xfrm>
              </p:grpSpPr>
              <p:sp>
                <p:nvSpPr>
                  <p:cNvPr id="4322" name="Google Shape;4322;p6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4" name="Google Shape;4324;p69"/>
                <p:cNvGrpSpPr/>
                <p:nvPr/>
              </p:nvGrpSpPr>
              <p:grpSpPr>
                <a:xfrm>
                  <a:off x="785350" y="4185661"/>
                  <a:ext cx="376191" cy="102736"/>
                  <a:chOff x="785350" y="4185661"/>
                  <a:chExt cx="376191" cy="102736"/>
                </a:xfrm>
              </p:grpSpPr>
              <p:sp>
                <p:nvSpPr>
                  <p:cNvPr id="4325" name="Google Shape;4325;p6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8" name="Google Shape;4328;p69"/>
              <p:cNvGrpSpPr/>
              <p:nvPr/>
            </p:nvGrpSpPr>
            <p:grpSpPr>
              <a:xfrm>
                <a:off x="1501054" y="3605478"/>
                <a:ext cx="526340" cy="249240"/>
                <a:chOff x="1501054" y="3605478"/>
                <a:chExt cx="526340" cy="249240"/>
              </a:xfrm>
            </p:grpSpPr>
            <p:grpSp>
              <p:nvGrpSpPr>
                <p:cNvPr id="4329" name="Google Shape;4329;p69"/>
                <p:cNvGrpSpPr/>
                <p:nvPr/>
              </p:nvGrpSpPr>
              <p:grpSpPr>
                <a:xfrm>
                  <a:off x="1834208" y="3643867"/>
                  <a:ext cx="193185" cy="25622"/>
                  <a:chOff x="1834208" y="3643867"/>
                  <a:chExt cx="193185" cy="25622"/>
                </a:xfrm>
              </p:grpSpPr>
              <p:sp>
                <p:nvSpPr>
                  <p:cNvPr id="4330" name="Google Shape;4330;p6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2" name="Google Shape;4332;p69"/>
                <p:cNvGrpSpPr/>
                <p:nvPr/>
              </p:nvGrpSpPr>
              <p:grpSpPr>
                <a:xfrm>
                  <a:off x="1501054" y="3605478"/>
                  <a:ext cx="333165" cy="249240"/>
                  <a:chOff x="1501054" y="3605478"/>
                  <a:chExt cx="333165" cy="249240"/>
                </a:xfrm>
              </p:grpSpPr>
              <p:sp>
                <p:nvSpPr>
                  <p:cNvPr id="4333" name="Google Shape;4333;p6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34" name="Google Shape;4334;p69"/>
                  <p:cNvGrpSpPr/>
                  <p:nvPr/>
                </p:nvGrpSpPr>
                <p:grpSpPr>
                  <a:xfrm>
                    <a:off x="1501054" y="3655851"/>
                    <a:ext cx="155286" cy="198867"/>
                    <a:chOff x="1501054" y="3655851"/>
                    <a:chExt cx="155286" cy="198867"/>
                  </a:xfrm>
                </p:grpSpPr>
                <p:sp>
                  <p:nvSpPr>
                    <p:cNvPr id="4335" name="Google Shape;4335;p6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37" name="Google Shape;4337;p69"/>
              <p:cNvGrpSpPr/>
              <p:nvPr/>
            </p:nvGrpSpPr>
            <p:grpSpPr>
              <a:xfrm>
                <a:off x="724986" y="3800594"/>
                <a:ext cx="532950" cy="302090"/>
                <a:chOff x="724986" y="3800594"/>
                <a:chExt cx="532950" cy="302090"/>
              </a:xfrm>
            </p:grpSpPr>
            <p:grpSp>
              <p:nvGrpSpPr>
                <p:cNvPr id="4338" name="Google Shape;4338;p69"/>
                <p:cNvGrpSpPr/>
                <p:nvPr/>
              </p:nvGrpSpPr>
              <p:grpSpPr>
                <a:xfrm>
                  <a:off x="724986" y="4044367"/>
                  <a:ext cx="181314" cy="25626"/>
                  <a:chOff x="724986" y="4044367"/>
                  <a:chExt cx="181314" cy="25626"/>
                </a:xfrm>
              </p:grpSpPr>
              <p:sp>
                <p:nvSpPr>
                  <p:cNvPr id="4339" name="Google Shape;4339;p6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1" name="Google Shape;4341;p69"/>
                <p:cNvGrpSpPr/>
                <p:nvPr/>
              </p:nvGrpSpPr>
              <p:grpSpPr>
                <a:xfrm>
                  <a:off x="906290" y="3800594"/>
                  <a:ext cx="351646" cy="302090"/>
                  <a:chOff x="906290" y="3800594"/>
                  <a:chExt cx="351646" cy="302090"/>
                </a:xfrm>
              </p:grpSpPr>
              <p:grpSp>
                <p:nvGrpSpPr>
                  <p:cNvPr id="4342" name="Google Shape;4342;p69"/>
                  <p:cNvGrpSpPr/>
                  <p:nvPr/>
                </p:nvGrpSpPr>
                <p:grpSpPr>
                  <a:xfrm>
                    <a:off x="1084172" y="3842857"/>
                    <a:ext cx="173764" cy="217131"/>
                    <a:chOff x="1084172" y="3842857"/>
                    <a:chExt cx="173764" cy="217131"/>
                  </a:xfrm>
                </p:grpSpPr>
                <p:grpSp>
                  <p:nvGrpSpPr>
                    <p:cNvPr id="4343" name="Google Shape;4343;p69"/>
                    <p:cNvGrpSpPr/>
                    <p:nvPr/>
                  </p:nvGrpSpPr>
                  <p:grpSpPr>
                    <a:xfrm>
                      <a:off x="1156862" y="3936509"/>
                      <a:ext cx="101073" cy="25622"/>
                      <a:chOff x="1156862" y="3936509"/>
                      <a:chExt cx="101073" cy="25622"/>
                    </a:xfrm>
                  </p:grpSpPr>
                  <p:sp>
                    <p:nvSpPr>
                      <p:cNvPr id="4344" name="Google Shape;4344;p6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6" name="Google Shape;4346;p6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7" name="Google Shape;4347;p6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9" name="Google Shape;4349;p69"/>
                <p:cNvGrpSpPr/>
                <p:nvPr/>
              </p:nvGrpSpPr>
              <p:grpSpPr>
                <a:xfrm>
                  <a:off x="724986" y="3830189"/>
                  <a:ext cx="189533" cy="25626"/>
                  <a:chOff x="724986" y="3830189"/>
                  <a:chExt cx="189533" cy="25626"/>
                </a:xfrm>
              </p:grpSpPr>
              <p:sp>
                <p:nvSpPr>
                  <p:cNvPr id="4350" name="Google Shape;4350;p6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352" name="Google Shape;4352;p69"/>
          <p:cNvGrpSpPr/>
          <p:nvPr/>
        </p:nvGrpSpPr>
        <p:grpSpPr>
          <a:xfrm>
            <a:off x="2249438" y="2249669"/>
            <a:ext cx="948701" cy="935378"/>
            <a:chOff x="2253298" y="2428317"/>
            <a:chExt cx="948701" cy="935378"/>
          </a:xfrm>
        </p:grpSpPr>
        <p:sp>
          <p:nvSpPr>
            <p:cNvPr id="4353" name="Google Shape;4353;p6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389"/>
        <p:cNvGrpSpPr/>
        <p:nvPr/>
      </p:nvGrpSpPr>
      <p:grpSpPr>
        <a:xfrm>
          <a:off x="0" y="0"/>
          <a:ext cx="0" cy="0"/>
          <a:chOff x="0" y="0"/>
          <a:chExt cx="0" cy="0"/>
        </a:xfrm>
      </p:grpSpPr>
      <p:grpSp>
        <p:nvGrpSpPr>
          <p:cNvPr id="4390" name="Google Shape;4390;p70"/>
          <p:cNvGrpSpPr/>
          <p:nvPr/>
        </p:nvGrpSpPr>
        <p:grpSpPr>
          <a:xfrm>
            <a:off x="3339745" y="952988"/>
            <a:ext cx="2363393" cy="1017867"/>
            <a:chOff x="3292400" y="1219146"/>
            <a:chExt cx="2615240" cy="1110239"/>
          </a:xfrm>
        </p:grpSpPr>
        <p:sp>
          <p:nvSpPr>
            <p:cNvPr id="4391" name="Google Shape;4391;p7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392" name="Google Shape;4392;p7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93" name="Google Shape;4393;p7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394" name="Google Shape;4394;p7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395" name="Google Shape;4395;p7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396" name="Google Shape;4396;p7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397" name="Google Shape;4397;p7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398" name="Google Shape;4398;p7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399" name="Google Shape;4399;p7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400" name="Google Shape;4400;p7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401" name="Google Shape;4401;p7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402" name="Google Shape;4402;p7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403" name="Google Shape;4403;p7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404" name="Google Shape;4404;p7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405" name="Google Shape;4405;p70"/>
            <p:cNvGrpSpPr/>
            <p:nvPr/>
          </p:nvGrpSpPr>
          <p:grpSpPr>
            <a:xfrm>
              <a:off x="3748438" y="1378608"/>
              <a:ext cx="2159202" cy="903971"/>
              <a:chOff x="1683525" y="2179850"/>
              <a:chExt cx="4519050" cy="2134525"/>
            </a:xfrm>
          </p:grpSpPr>
          <p:sp>
            <p:nvSpPr>
              <p:cNvPr id="4406" name="Google Shape;4406;p7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407" name="Google Shape;4407;p7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408" name="Google Shape;4408;p7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409" name="Google Shape;4409;p7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410" name="Google Shape;4410;p7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411" name="Google Shape;4411;p7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412" name="Google Shape;4412;p7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413" name="Google Shape;4413;p7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414" name="Google Shape;4414;p7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415" name="Google Shape;4415;p7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416" name="Google Shape;4416;p7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417" name="Google Shape;4417;p7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418" name="Google Shape;4418;p70"/>
          <p:cNvGraphicFramePr/>
          <p:nvPr/>
        </p:nvGraphicFramePr>
        <p:xfrm>
          <a:off x="5935838" y="2130461"/>
          <a:ext cx="3000000" cy="3000000"/>
        </p:xfrm>
        <a:graphic>
          <a:graphicData uri="http://schemas.openxmlformats.org/drawingml/2006/table">
            <a:tbl>
              <a:tblPr>
                <a:noFill/>
                <a:tableStyleId>{F7E60C89-831B-41B6-9071-58C76E6AD08C}</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419" name="Google Shape;4419;p70"/>
          <p:cNvGrpSpPr/>
          <p:nvPr/>
        </p:nvGrpSpPr>
        <p:grpSpPr>
          <a:xfrm>
            <a:off x="5935948" y="3189058"/>
            <a:ext cx="2496964" cy="1001454"/>
            <a:chOff x="1919611" y="789980"/>
            <a:chExt cx="1474179" cy="606868"/>
          </a:xfrm>
        </p:grpSpPr>
        <p:cxnSp>
          <p:nvCxnSpPr>
            <p:cNvPr id="4420" name="Google Shape;4420;p7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421" name="Google Shape;4421;p7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422" name="Google Shape;4422;p7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423" name="Google Shape;4423;p7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424" name="Google Shape;4424;p7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425" name="Google Shape;4425;p7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426" name="Google Shape;4426;p7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427" name="Google Shape;4427;p7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434" name="Google Shape;4434;p7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435" name="Google Shape;4435;p7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436" name="Google Shape;4436;p7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7" name="Google Shape;4437;p70"/>
          <p:cNvGrpSpPr/>
          <p:nvPr/>
        </p:nvGrpSpPr>
        <p:grpSpPr>
          <a:xfrm>
            <a:off x="712562" y="998017"/>
            <a:ext cx="2394370" cy="976502"/>
            <a:chOff x="749309" y="1112739"/>
            <a:chExt cx="2371603" cy="976502"/>
          </a:xfrm>
        </p:grpSpPr>
        <p:sp>
          <p:nvSpPr>
            <p:cNvPr id="4438" name="Google Shape;4438;p7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470" name="Google Shape;4470;p70"/>
          <p:cNvGraphicFramePr/>
          <p:nvPr/>
        </p:nvGraphicFramePr>
        <p:xfrm>
          <a:off x="5935863" y="996311"/>
          <a:ext cx="3000000" cy="3000000"/>
        </p:xfrm>
        <a:graphic>
          <a:graphicData uri="http://schemas.openxmlformats.org/drawingml/2006/table">
            <a:tbl>
              <a:tblPr>
                <a:noFill/>
                <a:tableStyleId>{F7E60C89-831B-41B6-9071-58C76E6AD08C}</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471" name="Google Shape;4471;p70"/>
          <p:cNvGraphicFramePr/>
          <p:nvPr/>
        </p:nvGraphicFramePr>
        <p:xfrm>
          <a:off x="3342575" y="2130461"/>
          <a:ext cx="3000000" cy="3000000"/>
        </p:xfrm>
        <a:graphic>
          <a:graphicData uri="http://schemas.openxmlformats.org/drawingml/2006/table">
            <a:tbl>
              <a:tblPr>
                <a:noFill/>
                <a:tableStyleId>{F7E60C89-831B-41B6-9071-58C76E6AD08C}</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472" name="Google Shape;4472;p70"/>
          <p:cNvGrpSpPr/>
          <p:nvPr/>
        </p:nvGrpSpPr>
        <p:grpSpPr>
          <a:xfrm>
            <a:off x="4086505" y="2517104"/>
            <a:ext cx="1517436" cy="74460"/>
            <a:chOff x="3980086" y="2804397"/>
            <a:chExt cx="1227600" cy="66900"/>
          </a:xfrm>
        </p:grpSpPr>
        <p:sp>
          <p:nvSpPr>
            <p:cNvPr id="4473" name="Google Shape;4473;p7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5" name="Google Shape;4475;p70"/>
          <p:cNvGrpSpPr/>
          <p:nvPr/>
        </p:nvGrpSpPr>
        <p:grpSpPr>
          <a:xfrm>
            <a:off x="4711569" y="2809692"/>
            <a:ext cx="892956" cy="74460"/>
            <a:chOff x="3980086" y="2804397"/>
            <a:chExt cx="1227600" cy="66900"/>
          </a:xfrm>
        </p:grpSpPr>
        <p:sp>
          <p:nvSpPr>
            <p:cNvPr id="4476" name="Google Shape;4476;p7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8" name="Google Shape;4478;p70"/>
          <p:cNvGrpSpPr/>
          <p:nvPr/>
        </p:nvGrpSpPr>
        <p:grpSpPr>
          <a:xfrm>
            <a:off x="3344661" y="3168575"/>
            <a:ext cx="2363244" cy="1005943"/>
            <a:chOff x="3358415" y="3361302"/>
            <a:chExt cx="2363244" cy="1024695"/>
          </a:xfrm>
        </p:grpSpPr>
        <p:grpSp>
          <p:nvGrpSpPr>
            <p:cNvPr id="4479" name="Google Shape;4479;p70"/>
            <p:cNvGrpSpPr/>
            <p:nvPr/>
          </p:nvGrpSpPr>
          <p:grpSpPr>
            <a:xfrm>
              <a:off x="3358415" y="3361302"/>
              <a:ext cx="441300" cy="1024695"/>
              <a:chOff x="3358415" y="3361302"/>
              <a:chExt cx="441300" cy="1024695"/>
            </a:xfrm>
          </p:grpSpPr>
          <p:sp>
            <p:nvSpPr>
              <p:cNvPr id="4480" name="Google Shape;4480;p7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6" name="Google Shape;4486;p70"/>
            <p:cNvGrpSpPr/>
            <p:nvPr/>
          </p:nvGrpSpPr>
          <p:grpSpPr>
            <a:xfrm>
              <a:off x="3838901" y="3361302"/>
              <a:ext cx="441300" cy="1024695"/>
              <a:chOff x="3838901" y="3361302"/>
              <a:chExt cx="441300" cy="1024695"/>
            </a:xfrm>
          </p:grpSpPr>
          <p:sp>
            <p:nvSpPr>
              <p:cNvPr id="4487" name="Google Shape;4487;p7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3" name="Google Shape;4493;p70"/>
            <p:cNvGrpSpPr/>
            <p:nvPr/>
          </p:nvGrpSpPr>
          <p:grpSpPr>
            <a:xfrm>
              <a:off x="4319387" y="3361302"/>
              <a:ext cx="441300" cy="1024695"/>
              <a:chOff x="4319387" y="3361302"/>
              <a:chExt cx="441300" cy="1024695"/>
            </a:xfrm>
          </p:grpSpPr>
          <p:sp>
            <p:nvSpPr>
              <p:cNvPr id="4494" name="Google Shape;4494;p7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0" name="Google Shape;4500;p70"/>
            <p:cNvGrpSpPr/>
            <p:nvPr/>
          </p:nvGrpSpPr>
          <p:grpSpPr>
            <a:xfrm>
              <a:off x="4799873" y="3361302"/>
              <a:ext cx="441300" cy="1024695"/>
              <a:chOff x="4799873" y="3361302"/>
              <a:chExt cx="441300" cy="1024695"/>
            </a:xfrm>
          </p:grpSpPr>
          <p:sp>
            <p:nvSpPr>
              <p:cNvPr id="4501" name="Google Shape;4501;p7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7" name="Google Shape;4507;p70"/>
            <p:cNvGrpSpPr/>
            <p:nvPr/>
          </p:nvGrpSpPr>
          <p:grpSpPr>
            <a:xfrm>
              <a:off x="5280360" y="3361302"/>
              <a:ext cx="441300" cy="1024695"/>
              <a:chOff x="5280360" y="3361302"/>
              <a:chExt cx="441300" cy="1024695"/>
            </a:xfrm>
          </p:grpSpPr>
          <p:sp>
            <p:nvSpPr>
              <p:cNvPr id="4508" name="Google Shape;4508;p7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514" name="Google Shape;4514;p70"/>
          <p:cNvGraphicFramePr/>
          <p:nvPr/>
        </p:nvGraphicFramePr>
        <p:xfrm>
          <a:off x="711088" y="2130461"/>
          <a:ext cx="3000000" cy="3000000"/>
        </p:xfrm>
        <a:graphic>
          <a:graphicData uri="http://schemas.openxmlformats.org/drawingml/2006/table">
            <a:tbl>
              <a:tblPr>
                <a:noFill/>
                <a:tableStyleId>{F7E60C89-831B-41B6-9071-58C76E6AD08C}</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515" name="Google Shape;4515;p70"/>
          <p:cNvGrpSpPr/>
          <p:nvPr/>
        </p:nvGrpSpPr>
        <p:grpSpPr>
          <a:xfrm>
            <a:off x="712613" y="3180186"/>
            <a:ext cx="2403614" cy="1005900"/>
            <a:chOff x="726450" y="3372825"/>
            <a:chExt cx="2403614" cy="1005900"/>
          </a:xfrm>
        </p:grpSpPr>
        <p:grpSp>
          <p:nvGrpSpPr>
            <p:cNvPr id="4516" name="Google Shape;4516;p70"/>
            <p:cNvGrpSpPr/>
            <p:nvPr/>
          </p:nvGrpSpPr>
          <p:grpSpPr>
            <a:xfrm>
              <a:off x="726450" y="3696000"/>
              <a:ext cx="2403614" cy="500898"/>
              <a:chOff x="726450" y="3696000"/>
              <a:chExt cx="2403614" cy="500898"/>
            </a:xfrm>
          </p:grpSpPr>
          <p:sp>
            <p:nvSpPr>
              <p:cNvPr id="4517" name="Google Shape;4517;p7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518" name="Google Shape;4518;p7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519" name="Google Shape;4519;p70"/>
            <p:cNvGrpSpPr/>
            <p:nvPr/>
          </p:nvGrpSpPr>
          <p:grpSpPr>
            <a:xfrm>
              <a:off x="1348050" y="3372825"/>
              <a:ext cx="1720425" cy="1005900"/>
              <a:chOff x="1348050" y="3372825"/>
              <a:chExt cx="1720425" cy="1005900"/>
            </a:xfrm>
          </p:grpSpPr>
          <p:sp>
            <p:nvSpPr>
              <p:cNvPr id="4520" name="Google Shape;4520;p7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521" name="Google Shape;4521;p7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522" name="Google Shape;4522;p7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523" name="Google Shape;4523;p7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524" name="Google Shape;4524;p7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525" name="Google Shape;4525;p70"/>
            <p:cNvGrpSpPr/>
            <p:nvPr/>
          </p:nvGrpSpPr>
          <p:grpSpPr>
            <a:xfrm>
              <a:off x="1455707" y="3731058"/>
              <a:ext cx="1491150" cy="417657"/>
              <a:chOff x="1455707" y="3731058"/>
              <a:chExt cx="1491150" cy="417657"/>
            </a:xfrm>
          </p:grpSpPr>
          <p:grpSp>
            <p:nvGrpSpPr>
              <p:cNvPr id="4526" name="Google Shape;4526;p70"/>
              <p:cNvGrpSpPr/>
              <p:nvPr/>
            </p:nvGrpSpPr>
            <p:grpSpPr>
              <a:xfrm>
                <a:off x="1472938" y="3745828"/>
                <a:ext cx="72126" cy="53788"/>
                <a:chOff x="1472938" y="3745828"/>
                <a:chExt cx="72126" cy="53788"/>
              </a:xfrm>
            </p:grpSpPr>
            <p:sp>
              <p:nvSpPr>
                <p:cNvPr id="4527" name="Google Shape;4527;p7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9" name="Google Shape;4529;p70"/>
              <p:cNvGrpSpPr/>
              <p:nvPr/>
            </p:nvGrpSpPr>
            <p:grpSpPr>
              <a:xfrm>
                <a:off x="1819181" y="4089633"/>
                <a:ext cx="72126" cy="53788"/>
                <a:chOff x="1819181" y="4089633"/>
                <a:chExt cx="72126" cy="53788"/>
              </a:xfrm>
            </p:grpSpPr>
            <p:sp>
              <p:nvSpPr>
                <p:cNvPr id="4530" name="Google Shape;4530;p7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2" name="Google Shape;4532;p70"/>
              <p:cNvGrpSpPr/>
              <p:nvPr/>
            </p:nvGrpSpPr>
            <p:grpSpPr>
              <a:xfrm>
                <a:off x="1455707" y="4084171"/>
                <a:ext cx="64321" cy="64544"/>
                <a:chOff x="1455707" y="4084171"/>
                <a:chExt cx="64321" cy="64544"/>
              </a:xfrm>
            </p:grpSpPr>
            <p:sp>
              <p:nvSpPr>
                <p:cNvPr id="4533" name="Google Shape;4533;p7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5" name="Google Shape;4535;p70"/>
              <p:cNvGrpSpPr/>
              <p:nvPr/>
            </p:nvGrpSpPr>
            <p:grpSpPr>
              <a:xfrm>
                <a:off x="1818610" y="3731058"/>
                <a:ext cx="64321" cy="64544"/>
                <a:chOff x="1818610" y="3731058"/>
                <a:chExt cx="64321" cy="64544"/>
              </a:xfrm>
            </p:grpSpPr>
            <p:sp>
              <p:nvSpPr>
                <p:cNvPr id="4536" name="Google Shape;4536;p7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8" name="Google Shape;4538;p70"/>
              <p:cNvGrpSpPr/>
              <p:nvPr/>
            </p:nvGrpSpPr>
            <p:grpSpPr>
              <a:xfrm>
                <a:off x="2172491" y="4089633"/>
                <a:ext cx="72126" cy="53788"/>
                <a:chOff x="2172491" y="4089633"/>
                <a:chExt cx="72126" cy="53788"/>
              </a:xfrm>
            </p:grpSpPr>
            <p:sp>
              <p:nvSpPr>
                <p:cNvPr id="4539" name="Google Shape;4539;p7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1" name="Google Shape;4541;p70"/>
              <p:cNvGrpSpPr/>
              <p:nvPr/>
            </p:nvGrpSpPr>
            <p:grpSpPr>
              <a:xfrm>
                <a:off x="2171920" y="3731058"/>
                <a:ext cx="64321" cy="64544"/>
                <a:chOff x="2171920" y="3731058"/>
                <a:chExt cx="64321" cy="64544"/>
              </a:xfrm>
            </p:grpSpPr>
            <p:sp>
              <p:nvSpPr>
                <p:cNvPr id="4542" name="Google Shape;4542;p7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4" name="Google Shape;4544;p70"/>
              <p:cNvGrpSpPr/>
              <p:nvPr/>
            </p:nvGrpSpPr>
            <p:grpSpPr>
              <a:xfrm>
                <a:off x="2874730" y="3745828"/>
                <a:ext cx="72126" cy="53788"/>
                <a:chOff x="2874730" y="3745828"/>
                <a:chExt cx="72126" cy="53788"/>
              </a:xfrm>
            </p:grpSpPr>
            <p:sp>
              <p:nvSpPr>
                <p:cNvPr id="4545" name="Google Shape;4545;p7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7" name="Google Shape;4547;p70"/>
              <p:cNvGrpSpPr/>
              <p:nvPr/>
            </p:nvGrpSpPr>
            <p:grpSpPr>
              <a:xfrm>
                <a:off x="2878589" y="4081481"/>
                <a:ext cx="64321" cy="64544"/>
                <a:chOff x="2878589" y="4081481"/>
                <a:chExt cx="64321" cy="64544"/>
              </a:xfrm>
            </p:grpSpPr>
            <p:sp>
              <p:nvSpPr>
                <p:cNvPr id="4548" name="Google Shape;4548;p7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0" name="Google Shape;4550;p70"/>
              <p:cNvGrpSpPr/>
              <p:nvPr/>
            </p:nvGrpSpPr>
            <p:grpSpPr>
              <a:xfrm>
                <a:off x="2525796" y="4089633"/>
                <a:ext cx="72126" cy="53788"/>
                <a:chOff x="2525796" y="4089633"/>
                <a:chExt cx="72126" cy="53788"/>
              </a:xfrm>
            </p:grpSpPr>
            <p:sp>
              <p:nvSpPr>
                <p:cNvPr id="4551" name="Google Shape;4551;p7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3" name="Google Shape;4553;p70"/>
              <p:cNvGrpSpPr/>
              <p:nvPr/>
            </p:nvGrpSpPr>
            <p:grpSpPr>
              <a:xfrm>
                <a:off x="2525225" y="3731058"/>
                <a:ext cx="64321" cy="64544"/>
                <a:chOff x="2525225" y="3731058"/>
                <a:chExt cx="64321" cy="64544"/>
              </a:xfrm>
            </p:grpSpPr>
            <p:sp>
              <p:nvSpPr>
                <p:cNvPr id="4554" name="Google Shape;4554;p7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35"/>
          <p:cNvSpPr txBox="1">
            <a:spLocks noGrp="1"/>
          </p:cNvSpPr>
          <p:nvPr>
            <p:ph type="title"/>
          </p:nvPr>
        </p:nvSpPr>
        <p:spPr>
          <a:xfrm>
            <a:off x="2766300" y="2302605"/>
            <a:ext cx="3611400" cy="121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ABOUT THE PATIENT</a:t>
            </a:r>
            <a:endParaRPr/>
          </a:p>
        </p:txBody>
      </p:sp>
      <p:sp>
        <p:nvSpPr>
          <p:cNvPr id="382" name="Google Shape;382;p35"/>
          <p:cNvSpPr txBox="1">
            <a:spLocks noGrp="1"/>
          </p:cNvSpPr>
          <p:nvPr>
            <p:ph type="title" idx="2"/>
          </p:nvPr>
        </p:nvSpPr>
        <p:spPr>
          <a:xfrm>
            <a:off x="3501750" y="989101"/>
            <a:ext cx="2140500" cy="12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_01</a:t>
            </a:r>
            <a:endParaRPr/>
          </a:p>
        </p:txBody>
      </p:sp>
      <p:sp>
        <p:nvSpPr>
          <p:cNvPr id="383" name="Google Shape;383;p35"/>
          <p:cNvSpPr txBox="1">
            <a:spLocks noGrp="1"/>
          </p:cNvSpPr>
          <p:nvPr>
            <p:ph type="subTitle" idx="1"/>
          </p:nvPr>
        </p:nvSpPr>
        <p:spPr>
          <a:xfrm>
            <a:off x="2766000" y="3418799"/>
            <a:ext cx="3612000" cy="73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559"/>
        <p:cNvGrpSpPr/>
        <p:nvPr/>
      </p:nvGrpSpPr>
      <p:grpSpPr>
        <a:xfrm>
          <a:off x="0" y="0"/>
          <a:ext cx="0" cy="0"/>
          <a:chOff x="0" y="0"/>
          <a:chExt cx="0" cy="0"/>
        </a:xfrm>
      </p:grpSpPr>
      <p:grpSp>
        <p:nvGrpSpPr>
          <p:cNvPr id="4560" name="Google Shape;4560;p71"/>
          <p:cNvGrpSpPr/>
          <p:nvPr/>
        </p:nvGrpSpPr>
        <p:grpSpPr>
          <a:xfrm>
            <a:off x="5780153" y="1859606"/>
            <a:ext cx="671400" cy="674856"/>
            <a:chOff x="5780148" y="1859605"/>
            <a:chExt cx="671400" cy="674856"/>
          </a:xfrm>
        </p:grpSpPr>
        <p:sp>
          <p:nvSpPr>
            <p:cNvPr id="4561" name="Google Shape;4561;p7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5" name="Google Shape;4565;p71"/>
          <p:cNvGrpSpPr/>
          <p:nvPr/>
        </p:nvGrpSpPr>
        <p:grpSpPr>
          <a:xfrm>
            <a:off x="716996" y="971307"/>
            <a:ext cx="845921" cy="690752"/>
            <a:chOff x="732428" y="1198513"/>
            <a:chExt cx="845921" cy="690752"/>
          </a:xfrm>
        </p:grpSpPr>
        <p:grpSp>
          <p:nvGrpSpPr>
            <p:cNvPr id="4566" name="Google Shape;4566;p71"/>
            <p:cNvGrpSpPr/>
            <p:nvPr/>
          </p:nvGrpSpPr>
          <p:grpSpPr>
            <a:xfrm>
              <a:off x="823030" y="1198513"/>
              <a:ext cx="755319" cy="690752"/>
              <a:chOff x="823030" y="1198513"/>
              <a:chExt cx="755319" cy="690752"/>
            </a:xfrm>
          </p:grpSpPr>
          <p:sp>
            <p:nvSpPr>
              <p:cNvPr id="4567" name="Google Shape;4567;p7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9" name="Google Shape;4569;p71"/>
            <p:cNvGrpSpPr/>
            <p:nvPr/>
          </p:nvGrpSpPr>
          <p:grpSpPr>
            <a:xfrm>
              <a:off x="732428" y="1239937"/>
              <a:ext cx="739912" cy="607886"/>
              <a:chOff x="732428" y="1239937"/>
              <a:chExt cx="739912" cy="607886"/>
            </a:xfrm>
          </p:grpSpPr>
          <p:sp>
            <p:nvSpPr>
              <p:cNvPr id="4570" name="Google Shape;4570;p7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2" name="Google Shape;4572;p71"/>
            <p:cNvGrpSpPr/>
            <p:nvPr/>
          </p:nvGrpSpPr>
          <p:grpSpPr>
            <a:xfrm>
              <a:off x="732428" y="1277018"/>
              <a:ext cx="702832" cy="533758"/>
              <a:chOff x="732428" y="1277018"/>
              <a:chExt cx="702832" cy="533758"/>
            </a:xfrm>
          </p:grpSpPr>
          <p:sp>
            <p:nvSpPr>
              <p:cNvPr id="4573" name="Google Shape;4573;p7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5" name="Google Shape;4575;p71"/>
            <p:cNvGrpSpPr/>
            <p:nvPr/>
          </p:nvGrpSpPr>
          <p:grpSpPr>
            <a:xfrm>
              <a:off x="931170" y="1306653"/>
              <a:ext cx="647179" cy="474455"/>
              <a:chOff x="931170" y="1306653"/>
              <a:chExt cx="647179" cy="474455"/>
            </a:xfrm>
          </p:grpSpPr>
          <p:sp>
            <p:nvSpPr>
              <p:cNvPr id="4576" name="Google Shape;4576;p7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8" name="Google Shape;4578;p7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9" name="Google Shape;4579;p71"/>
          <p:cNvGrpSpPr/>
          <p:nvPr/>
        </p:nvGrpSpPr>
        <p:grpSpPr>
          <a:xfrm>
            <a:off x="3948605" y="971313"/>
            <a:ext cx="634656" cy="699982"/>
            <a:chOff x="5985650" y="2860025"/>
            <a:chExt cx="1396075" cy="1539775"/>
          </a:xfrm>
        </p:grpSpPr>
        <p:sp>
          <p:nvSpPr>
            <p:cNvPr id="4580" name="Google Shape;4580;p7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2" name="Google Shape;4612;p71"/>
          <p:cNvGrpSpPr/>
          <p:nvPr/>
        </p:nvGrpSpPr>
        <p:grpSpPr>
          <a:xfrm>
            <a:off x="4704254" y="971307"/>
            <a:ext cx="725845" cy="699975"/>
            <a:chOff x="4249973" y="1201875"/>
            <a:chExt cx="1958568" cy="1888762"/>
          </a:xfrm>
        </p:grpSpPr>
        <p:sp>
          <p:nvSpPr>
            <p:cNvPr id="4613" name="Google Shape;4613;p7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4" name="Google Shape;4614;p71"/>
            <p:cNvGrpSpPr/>
            <p:nvPr/>
          </p:nvGrpSpPr>
          <p:grpSpPr>
            <a:xfrm>
              <a:off x="5853086" y="1789142"/>
              <a:ext cx="355454" cy="1048099"/>
              <a:chOff x="5576108" y="2016725"/>
              <a:chExt cx="565200" cy="1666560"/>
            </a:xfrm>
          </p:grpSpPr>
          <p:sp>
            <p:nvSpPr>
              <p:cNvPr id="4615" name="Google Shape;4615;p7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616" name="Google Shape;4616;p7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7" name="Google Shape;4617;p71"/>
            <p:cNvGrpSpPr/>
            <p:nvPr/>
          </p:nvGrpSpPr>
          <p:grpSpPr>
            <a:xfrm>
              <a:off x="4869455" y="2691676"/>
              <a:ext cx="1013897" cy="398961"/>
              <a:chOff x="4012057" y="3451825"/>
              <a:chExt cx="1612175" cy="634379"/>
            </a:xfrm>
          </p:grpSpPr>
          <p:sp>
            <p:nvSpPr>
              <p:cNvPr id="4618" name="Google Shape;4618;p7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619" name="Google Shape;4619;p7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0" name="Google Shape;4620;p71"/>
            <p:cNvGrpSpPr/>
            <p:nvPr/>
          </p:nvGrpSpPr>
          <p:grpSpPr>
            <a:xfrm>
              <a:off x="4276937" y="2155961"/>
              <a:ext cx="651965" cy="891358"/>
              <a:chOff x="3069908" y="2599997"/>
              <a:chExt cx="1036675" cy="1417328"/>
            </a:xfrm>
          </p:grpSpPr>
          <p:sp>
            <p:nvSpPr>
              <p:cNvPr id="4621" name="Google Shape;4621;p7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622" name="Google Shape;4622;p7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3" name="Google Shape;4623;p71"/>
            <p:cNvGrpSpPr/>
            <p:nvPr/>
          </p:nvGrpSpPr>
          <p:grpSpPr>
            <a:xfrm>
              <a:off x="5054918" y="1201875"/>
              <a:ext cx="999548" cy="602711"/>
              <a:chOff x="4306958" y="1082925"/>
              <a:chExt cx="1589359" cy="958358"/>
            </a:xfrm>
          </p:grpSpPr>
          <p:sp>
            <p:nvSpPr>
              <p:cNvPr id="4624" name="Google Shape;4624;p7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625" name="Google Shape;4625;p7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6" name="Google Shape;4626;p71"/>
            <p:cNvGrpSpPr/>
            <p:nvPr/>
          </p:nvGrpSpPr>
          <p:grpSpPr>
            <a:xfrm>
              <a:off x="4249973" y="1303451"/>
              <a:ext cx="799317" cy="841334"/>
              <a:chOff x="3027033" y="1244439"/>
              <a:chExt cx="1270977" cy="1337786"/>
            </a:xfrm>
          </p:grpSpPr>
          <p:sp>
            <p:nvSpPr>
              <p:cNvPr id="4627" name="Google Shape;4627;p7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628" name="Google Shape;4628;p7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29" name="Google Shape;4629;p71"/>
          <p:cNvGrpSpPr/>
          <p:nvPr/>
        </p:nvGrpSpPr>
        <p:grpSpPr>
          <a:xfrm>
            <a:off x="4057119" y="1858087"/>
            <a:ext cx="750769" cy="683784"/>
            <a:chOff x="4204684" y="2104422"/>
            <a:chExt cx="699822" cy="637382"/>
          </a:xfrm>
        </p:grpSpPr>
        <p:grpSp>
          <p:nvGrpSpPr>
            <p:cNvPr id="4630" name="Google Shape;4630;p71"/>
            <p:cNvGrpSpPr/>
            <p:nvPr/>
          </p:nvGrpSpPr>
          <p:grpSpPr>
            <a:xfrm>
              <a:off x="4204684" y="2430067"/>
              <a:ext cx="342957" cy="311738"/>
              <a:chOff x="4204684" y="2430067"/>
              <a:chExt cx="342957" cy="311738"/>
            </a:xfrm>
          </p:grpSpPr>
          <p:sp>
            <p:nvSpPr>
              <p:cNvPr id="4631" name="Google Shape;4631;p7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3" name="Google Shape;4633;p71"/>
            <p:cNvGrpSpPr/>
            <p:nvPr/>
          </p:nvGrpSpPr>
          <p:grpSpPr>
            <a:xfrm>
              <a:off x="4561586" y="2430067"/>
              <a:ext cx="342920" cy="311738"/>
              <a:chOff x="4561586" y="2430067"/>
              <a:chExt cx="342920" cy="311738"/>
            </a:xfrm>
          </p:grpSpPr>
          <p:sp>
            <p:nvSpPr>
              <p:cNvPr id="4634" name="Google Shape;4634;p7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6" name="Google Shape;4636;p71"/>
            <p:cNvGrpSpPr/>
            <p:nvPr/>
          </p:nvGrpSpPr>
          <p:grpSpPr>
            <a:xfrm>
              <a:off x="4561586" y="2104422"/>
              <a:ext cx="342920" cy="311738"/>
              <a:chOff x="4561586" y="2104422"/>
              <a:chExt cx="342920" cy="311738"/>
            </a:xfrm>
          </p:grpSpPr>
          <p:sp>
            <p:nvSpPr>
              <p:cNvPr id="4637" name="Google Shape;4637;p7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9" name="Google Shape;4639;p71"/>
            <p:cNvGrpSpPr/>
            <p:nvPr/>
          </p:nvGrpSpPr>
          <p:grpSpPr>
            <a:xfrm>
              <a:off x="4204684" y="2104422"/>
              <a:ext cx="342957" cy="311664"/>
              <a:chOff x="4204684" y="2104422"/>
              <a:chExt cx="342957" cy="311664"/>
            </a:xfrm>
          </p:grpSpPr>
          <p:sp>
            <p:nvSpPr>
              <p:cNvPr id="4640" name="Google Shape;4640;p7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2" name="Google Shape;4642;p71"/>
          <p:cNvGrpSpPr/>
          <p:nvPr/>
        </p:nvGrpSpPr>
        <p:grpSpPr>
          <a:xfrm>
            <a:off x="5521552" y="971301"/>
            <a:ext cx="660591" cy="688867"/>
            <a:chOff x="5830645" y="1267368"/>
            <a:chExt cx="530340" cy="553040"/>
          </a:xfrm>
        </p:grpSpPr>
        <p:sp>
          <p:nvSpPr>
            <p:cNvPr id="4643" name="Google Shape;4643;p7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4" name="Google Shape;4644;p71"/>
            <p:cNvGrpSpPr/>
            <p:nvPr/>
          </p:nvGrpSpPr>
          <p:grpSpPr>
            <a:xfrm>
              <a:off x="5830645" y="1267368"/>
              <a:ext cx="259743" cy="269909"/>
              <a:chOff x="5830645" y="1267368"/>
              <a:chExt cx="259743" cy="269909"/>
            </a:xfrm>
          </p:grpSpPr>
          <p:sp>
            <p:nvSpPr>
              <p:cNvPr id="4645" name="Google Shape;4645;p7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7" name="Google Shape;4647;p71"/>
            <p:cNvGrpSpPr/>
            <p:nvPr/>
          </p:nvGrpSpPr>
          <p:grpSpPr>
            <a:xfrm>
              <a:off x="6101293" y="1267368"/>
              <a:ext cx="259692" cy="269909"/>
              <a:chOff x="6101293" y="1267368"/>
              <a:chExt cx="259692" cy="269909"/>
            </a:xfrm>
          </p:grpSpPr>
          <p:sp>
            <p:nvSpPr>
              <p:cNvPr id="4648" name="Google Shape;4648;p7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0" name="Google Shape;4650;p71"/>
            <p:cNvGrpSpPr/>
            <p:nvPr/>
          </p:nvGrpSpPr>
          <p:grpSpPr>
            <a:xfrm>
              <a:off x="5830645" y="1550500"/>
              <a:ext cx="259692" cy="269909"/>
              <a:chOff x="5830645" y="1550500"/>
              <a:chExt cx="259692" cy="269909"/>
            </a:xfrm>
          </p:grpSpPr>
          <p:sp>
            <p:nvSpPr>
              <p:cNvPr id="4651" name="Google Shape;4651;p7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3" name="Google Shape;4653;p71"/>
            <p:cNvGrpSpPr/>
            <p:nvPr/>
          </p:nvGrpSpPr>
          <p:grpSpPr>
            <a:xfrm>
              <a:off x="6101293" y="1550500"/>
              <a:ext cx="259692" cy="269909"/>
              <a:chOff x="6101293" y="1550500"/>
              <a:chExt cx="259692" cy="269909"/>
            </a:xfrm>
          </p:grpSpPr>
          <p:sp>
            <p:nvSpPr>
              <p:cNvPr id="4654" name="Google Shape;4654;p7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56" name="Google Shape;4656;p71"/>
          <p:cNvGrpSpPr/>
          <p:nvPr/>
        </p:nvGrpSpPr>
        <p:grpSpPr>
          <a:xfrm>
            <a:off x="723705" y="1861761"/>
            <a:ext cx="697154" cy="679574"/>
            <a:chOff x="2679875" y="2361475"/>
            <a:chExt cx="780425" cy="760575"/>
          </a:xfrm>
        </p:grpSpPr>
        <p:sp>
          <p:nvSpPr>
            <p:cNvPr id="4657" name="Google Shape;4657;p7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3" name="Google Shape;4663;p71"/>
          <p:cNvGrpSpPr/>
          <p:nvPr/>
        </p:nvGrpSpPr>
        <p:grpSpPr>
          <a:xfrm>
            <a:off x="3122864" y="971353"/>
            <a:ext cx="735829" cy="684547"/>
            <a:chOff x="3351965" y="1148808"/>
            <a:chExt cx="750770" cy="698375"/>
          </a:xfrm>
        </p:grpSpPr>
        <p:grpSp>
          <p:nvGrpSpPr>
            <p:cNvPr id="4664" name="Google Shape;4664;p71"/>
            <p:cNvGrpSpPr/>
            <p:nvPr/>
          </p:nvGrpSpPr>
          <p:grpSpPr>
            <a:xfrm>
              <a:off x="3586796" y="1148808"/>
              <a:ext cx="294857" cy="286830"/>
              <a:chOff x="3750225" y="1774000"/>
              <a:chExt cx="149575" cy="145525"/>
            </a:xfrm>
          </p:grpSpPr>
          <p:sp>
            <p:nvSpPr>
              <p:cNvPr id="4665" name="Google Shape;4665;p7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7" name="Google Shape;4667;p71"/>
            <p:cNvGrpSpPr/>
            <p:nvPr/>
          </p:nvGrpSpPr>
          <p:grpSpPr>
            <a:xfrm>
              <a:off x="3779245" y="1375768"/>
              <a:ext cx="323490" cy="286978"/>
              <a:chOff x="3847850" y="1889150"/>
              <a:chExt cx="164100" cy="145600"/>
            </a:xfrm>
          </p:grpSpPr>
          <p:sp>
            <p:nvSpPr>
              <p:cNvPr id="4668" name="Google Shape;4668;p7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71"/>
            <p:cNvGrpSpPr/>
            <p:nvPr/>
          </p:nvGrpSpPr>
          <p:grpSpPr>
            <a:xfrm>
              <a:off x="3351965" y="1330435"/>
              <a:ext cx="295449" cy="285401"/>
              <a:chOff x="3631100" y="1866150"/>
              <a:chExt cx="149875" cy="144800"/>
            </a:xfrm>
          </p:grpSpPr>
          <p:sp>
            <p:nvSpPr>
              <p:cNvPr id="4671" name="Google Shape;4671;p7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3" name="Google Shape;4673;p71"/>
            <p:cNvGrpSpPr/>
            <p:nvPr/>
          </p:nvGrpSpPr>
          <p:grpSpPr>
            <a:xfrm>
              <a:off x="3548208" y="1560352"/>
              <a:ext cx="294808" cy="286830"/>
              <a:chOff x="3730650" y="1982800"/>
              <a:chExt cx="149550" cy="145525"/>
            </a:xfrm>
          </p:grpSpPr>
          <p:sp>
            <p:nvSpPr>
              <p:cNvPr id="4674" name="Google Shape;4674;p7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76" name="Google Shape;4676;p71"/>
          <p:cNvGrpSpPr/>
          <p:nvPr/>
        </p:nvGrpSpPr>
        <p:grpSpPr>
          <a:xfrm>
            <a:off x="7624517" y="971307"/>
            <a:ext cx="804565" cy="677795"/>
            <a:chOff x="7636443" y="1204988"/>
            <a:chExt cx="804565" cy="677795"/>
          </a:xfrm>
        </p:grpSpPr>
        <p:grpSp>
          <p:nvGrpSpPr>
            <p:cNvPr id="4677" name="Google Shape;4677;p71"/>
            <p:cNvGrpSpPr/>
            <p:nvPr/>
          </p:nvGrpSpPr>
          <p:grpSpPr>
            <a:xfrm>
              <a:off x="7636443" y="1509705"/>
              <a:ext cx="804565" cy="373078"/>
              <a:chOff x="7636443" y="1509705"/>
              <a:chExt cx="804565" cy="373078"/>
            </a:xfrm>
          </p:grpSpPr>
          <p:sp>
            <p:nvSpPr>
              <p:cNvPr id="4678" name="Google Shape;4678;p7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0" name="Google Shape;4680;p71"/>
            <p:cNvGrpSpPr/>
            <p:nvPr/>
          </p:nvGrpSpPr>
          <p:grpSpPr>
            <a:xfrm>
              <a:off x="7636443" y="1408133"/>
              <a:ext cx="804565" cy="373078"/>
              <a:chOff x="7636443" y="1408133"/>
              <a:chExt cx="804565" cy="373078"/>
            </a:xfrm>
          </p:grpSpPr>
          <p:sp>
            <p:nvSpPr>
              <p:cNvPr id="4681" name="Google Shape;4681;p7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3" name="Google Shape;4683;p71"/>
            <p:cNvGrpSpPr/>
            <p:nvPr/>
          </p:nvGrpSpPr>
          <p:grpSpPr>
            <a:xfrm>
              <a:off x="7636443" y="1306560"/>
              <a:ext cx="804565" cy="373078"/>
              <a:chOff x="7636443" y="1306560"/>
              <a:chExt cx="804565" cy="373078"/>
            </a:xfrm>
          </p:grpSpPr>
          <p:sp>
            <p:nvSpPr>
              <p:cNvPr id="4684" name="Google Shape;4684;p7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6" name="Google Shape;4686;p71"/>
            <p:cNvGrpSpPr/>
            <p:nvPr/>
          </p:nvGrpSpPr>
          <p:grpSpPr>
            <a:xfrm>
              <a:off x="7636443" y="1204988"/>
              <a:ext cx="804565" cy="373078"/>
              <a:chOff x="7636443" y="1204988"/>
              <a:chExt cx="804565" cy="373078"/>
            </a:xfrm>
          </p:grpSpPr>
          <p:sp>
            <p:nvSpPr>
              <p:cNvPr id="4687" name="Google Shape;4687;p7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89" name="Google Shape;4689;p71"/>
          <p:cNvGrpSpPr/>
          <p:nvPr/>
        </p:nvGrpSpPr>
        <p:grpSpPr>
          <a:xfrm>
            <a:off x="4963363" y="1878721"/>
            <a:ext cx="661339" cy="661188"/>
            <a:chOff x="3990000" y="975400"/>
            <a:chExt cx="3934200" cy="3933300"/>
          </a:xfrm>
        </p:grpSpPr>
        <p:sp>
          <p:nvSpPr>
            <p:cNvPr id="4690" name="Google Shape;4690;p7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4" name="Google Shape;4694;p71"/>
          <p:cNvGrpSpPr/>
          <p:nvPr/>
        </p:nvGrpSpPr>
        <p:grpSpPr>
          <a:xfrm>
            <a:off x="6607011" y="1857359"/>
            <a:ext cx="868881" cy="684241"/>
            <a:chOff x="6598259" y="2078634"/>
            <a:chExt cx="868881" cy="684241"/>
          </a:xfrm>
        </p:grpSpPr>
        <p:sp>
          <p:nvSpPr>
            <p:cNvPr id="4695" name="Google Shape;4695;p7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1" name="Google Shape;4701;p71"/>
            <p:cNvGrpSpPr/>
            <p:nvPr/>
          </p:nvGrpSpPr>
          <p:grpSpPr>
            <a:xfrm>
              <a:off x="6808175" y="2078634"/>
              <a:ext cx="452229" cy="684241"/>
              <a:chOff x="6808175" y="2078634"/>
              <a:chExt cx="452229" cy="684241"/>
            </a:xfrm>
          </p:grpSpPr>
          <p:sp>
            <p:nvSpPr>
              <p:cNvPr id="4702" name="Google Shape;4702;p7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8" name="Google Shape;4708;p71"/>
              <p:cNvGrpSpPr/>
              <p:nvPr/>
            </p:nvGrpSpPr>
            <p:grpSpPr>
              <a:xfrm>
                <a:off x="6821586" y="2078634"/>
                <a:ext cx="426871" cy="684241"/>
                <a:chOff x="6821586" y="2078634"/>
                <a:chExt cx="426871" cy="684241"/>
              </a:xfrm>
            </p:grpSpPr>
            <p:grpSp>
              <p:nvGrpSpPr>
                <p:cNvPr id="4709" name="Google Shape;4709;p71"/>
                <p:cNvGrpSpPr/>
                <p:nvPr/>
              </p:nvGrpSpPr>
              <p:grpSpPr>
                <a:xfrm>
                  <a:off x="6821586" y="2078634"/>
                  <a:ext cx="426871" cy="684241"/>
                  <a:chOff x="6821586" y="2078634"/>
                  <a:chExt cx="426871" cy="684241"/>
                </a:xfrm>
              </p:grpSpPr>
              <p:sp>
                <p:nvSpPr>
                  <p:cNvPr id="4710" name="Google Shape;4710;p7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9" name="Google Shape;4729;p7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35" name="Google Shape;4735;p71"/>
          <p:cNvGrpSpPr/>
          <p:nvPr/>
        </p:nvGrpSpPr>
        <p:grpSpPr>
          <a:xfrm>
            <a:off x="716994" y="3531369"/>
            <a:ext cx="1340789" cy="640830"/>
            <a:chOff x="238125" y="1151100"/>
            <a:chExt cx="7139450" cy="3412300"/>
          </a:xfrm>
        </p:grpSpPr>
        <p:sp>
          <p:nvSpPr>
            <p:cNvPr id="4736" name="Google Shape;4736;p7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8" name="Google Shape;4748;p71"/>
          <p:cNvGrpSpPr/>
          <p:nvPr/>
        </p:nvGrpSpPr>
        <p:grpSpPr>
          <a:xfrm>
            <a:off x="5584217" y="2734650"/>
            <a:ext cx="985357" cy="585764"/>
            <a:chOff x="5145061" y="2881789"/>
            <a:chExt cx="1107641" cy="658458"/>
          </a:xfrm>
        </p:grpSpPr>
        <p:grpSp>
          <p:nvGrpSpPr>
            <p:cNvPr id="4749" name="Google Shape;4749;p71"/>
            <p:cNvGrpSpPr/>
            <p:nvPr/>
          </p:nvGrpSpPr>
          <p:grpSpPr>
            <a:xfrm>
              <a:off x="5722989" y="3244587"/>
              <a:ext cx="529713" cy="295659"/>
              <a:chOff x="5722989" y="3244587"/>
              <a:chExt cx="529713" cy="295659"/>
            </a:xfrm>
          </p:grpSpPr>
          <p:sp>
            <p:nvSpPr>
              <p:cNvPr id="4750" name="Google Shape;4750;p7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751" name="Google Shape;4751;p7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752" name="Google Shape;4752;p71"/>
            <p:cNvGrpSpPr/>
            <p:nvPr/>
          </p:nvGrpSpPr>
          <p:grpSpPr>
            <a:xfrm>
              <a:off x="5145061" y="3244587"/>
              <a:ext cx="536807" cy="295659"/>
              <a:chOff x="5145061" y="3244587"/>
              <a:chExt cx="536807" cy="295659"/>
            </a:xfrm>
          </p:grpSpPr>
          <p:sp>
            <p:nvSpPr>
              <p:cNvPr id="4753" name="Google Shape;4753;p7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754" name="Google Shape;4754;p7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755" name="Google Shape;4755;p71"/>
            <p:cNvGrpSpPr/>
            <p:nvPr/>
          </p:nvGrpSpPr>
          <p:grpSpPr>
            <a:xfrm>
              <a:off x="5341327" y="2898245"/>
              <a:ext cx="532309" cy="614891"/>
              <a:chOff x="5341327" y="2898245"/>
              <a:chExt cx="532309" cy="614891"/>
            </a:xfrm>
          </p:grpSpPr>
          <p:sp>
            <p:nvSpPr>
              <p:cNvPr id="4756" name="Google Shape;4756;p7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757" name="Google Shape;4757;p7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758" name="Google Shape;4758;p71"/>
            <p:cNvGrpSpPr/>
            <p:nvPr/>
          </p:nvGrpSpPr>
          <p:grpSpPr>
            <a:xfrm>
              <a:off x="5532290" y="2881789"/>
              <a:ext cx="620516" cy="305456"/>
              <a:chOff x="5532290" y="2881789"/>
              <a:chExt cx="620516" cy="305456"/>
            </a:xfrm>
          </p:grpSpPr>
          <p:sp>
            <p:nvSpPr>
              <p:cNvPr id="4759" name="Google Shape;4759;p7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760" name="Google Shape;4760;p7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761" name="Google Shape;4761;p71"/>
          <p:cNvGrpSpPr/>
          <p:nvPr/>
        </p:nvGrpSpPr>
        <p:grpSpPr>
          <a:xfrm>
            <a:off x="8163140" y="3526708"/>
            <a:ext cx="269068" cy="645491"/>
            <a:chOff x="7026852" y="3311869"/>
            <a:chExt cx="434331" cy="1041954"/>
          </a:xfrm>
        </p:grpSpPr>
        <p:sp>
          <p:nvSpPr>
            <p:cNvPr id="4762" name="Google Shape;4762;p7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5" name="Google Shape;4765;p71"/>
          <p:cNvGrpSpPr/>
          <p:nvPr/>
        </p:nvGrpSpPr>
        <p:grpSpPr>
          <a:xfrm>
            <a:off x="6179721" y="3565945"/>
            <a:ext cx="293882" cy="293836"/>
            <a:chOff x="4873519" y="3311869"/>
            <a:chExt cx="499374" cy="499296"/>
          </a:xfrm>
        </p:grpSpPr>
        <p:sp>
          <p:nvSpPr>
            <p:cNvPr id="4766" name="Google Shape;4766;p7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8" name="Google Shape;4768;p71"/>
          <p:cNvGrpSpPr/>
          <p:nvPr/>
        </p:nvGrpSpPr>
        <p:grpSpPr>
          <a:xfrm>
            <a:off x="6179721" y="3878317"/>
            <a:ext cx="293882" cy="293882"/>
            <a:chOff x="4873519" y="3875839"/>
            <a:chExt cx="499374" cy="499374"/>
          </a:xfrm>
        </p:grpSpPr>
        <p:sp>
          <p:nvSpPr>
            <p:cNvPr id="4769" name="Google Shape;4769;p7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1" name="Google Shape;4771;p71"/>
          <p:cNvGrpSpPr/>
          <p:nvPr/>
        </p:nvGrpSpPr>
        <p:grpSpPr>
          <a:xfrm>
            <a:off x="2410248" y="1850269"/>
            <a:ext cx="698104" cy="698208"/>
            <a:chOff x="2565073" y="2075876"/>
            <a:chExt cx="672482" cy="672518"/>
          </a:xfrm>
        </p:grpSpPr>
        <p:sp>
          <p:nvSpPr>
            <p:cNvPr id="4772" name="Google Shape;4772;p7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8" name="Google Shape;4778;p71"/>
          <p:cNvGrpSpPr/>
          <p:nvPr/>
        </p:nvGrpSpPr>
        <p:grpSpPr>
          <a:xfrm>
            <a:off x="5633660" y="3534870"/>
            <a:ext cx="438354" cy="637329"/>
            <a:chOff x="1697726" y="3244179"/>
            <a:chExt cx="788124" cy="1146069"/>
          </a:xfrm>
        </p:grpSpPr>
        <p:sp>
          <p:nvSpPr>
            <p:cNvPr id="4779" name="Google Shape;4779;p7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1" name="Google Shape;4781;p7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2" name="Google Shape;4782;p71"/>
          <p:cNvGrpSpPr/>
          <p:nvPr/>
        </p:nvGrpSpPr>
        <p:grpSpPr>
          <a:xfrm>
            <a:off x="7634874" y="1863232"/>
            <a:ext cx="799565" cy="670282"/>
            <a:chOff x="7617850" y="2063282"/>
            <a:chExt cx="799565" cy="670282"/>
          </a:xfrm>
        </p:grpSpPr>
        <p:cxnSp>
          <p:nvCxnSpPr>
            <p:cNvPr id="4783" name="Google Shape;4783;p7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784" name="Google Shape;4784;p7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785" name="Google Shape;4785;p7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786" name="Google Shape;4786;p7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787" name="Google Shape;4787;p7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788" name="Google Shape;4788;p7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789" name="Google Shape;4789;p71"/>
            <p:cNvGrpSpPr/>
            <p:nvPr/>
          </p:nvGrpSpPr>
          <p:grpSpPr>
            <a:xfrm>
              <a:off x="7734309" y="2063282"/>
              <a:ext cx="570957" cy="620095"/>
              <a:chOff x="7734309" y="2063282"/>
              <a:chExt cx="570957" cy="620095"/>
            </a:xfrm>
          </p:grpSpPr>
          <p:grpSp>
            <p:nvGrpSpPr>
              <p:cNvPr id="4790" name="Google Shape;4790;p71"/>
              <p:cNvGrpSpPr/>
              <p:nvPr/>
            </p:nvGrpSpPr>
            <p:grpSpPr>
              <a:xfrm>
                <a:off x="8031573" y="2063282"/>
                <a:ext cx="273693" cy="620095"/>
                <a:chOff x="8031573" y="2063282"/>
                <a:chExt cx="273693" cy="620095"/>
              </a:xfrm>
            </p:grpSpPr>
            <p:sp>
              <p:nvSpPr>
                <p:cNvPr id="4791" name="Google Shape;4791;p7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5" name="Google Shape;4795;p71"/>
              <p:cNvGrpSpPr/>
              <p:nvPr/>
            </p:nvGrpSpPr>
            <p:grpSpPr>
              <a:xfrm flipH="1">
                <a:off x="7734309" y="2063282"/>
                <a:ext cx="273693" cy="620095"/>
                <a:chOff x="8031573" y="2063282"/>
                <a:chExt cx="273693" cy="620095"/>
              </a:xfrm>
            </p:grpSpPr>
            <p:sp>
              <p:nvSpPr>
                <p:cNvPr id="4796" name="Google Shape;4796;p7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800" name="Google Shape;4800;p7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2" name="Google Shape;4802;p71"/>
          <p:cNvGrpSpPr/>
          <p:nvPr/>
        </p:nvGrpSpPr>
        <p:grpSpPr>
          <a:xfrm>
            <a:off x="7821480" y="2716716"/>
            <a:ext cx="602567" cy="601884"/>
            <a:chOff x="1186975" y="238125"/>
            <a:chExt cx="5244275" cy="5238325"/>
          </a:xfrm>
        </p:grpSpPr>
        <p:sp>
          <p:nvSpPr>
            <p:cNvPr id="4803" name="Google Shape;4803;p7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7" name="Google Shape;4807;p71"/>
          <p:cNvGrpSpPr/>
          <p:nvPr/>
        </p:nvGrpSpPr>
        <p:grpSpPr>
          <a:xfrm>
            <a:off x="3264218" y="1856199"/>
            <a:ext cx="651848" cy="687338"/>
            <a:chOff x="3400515" y="2056248"/>
            <a:chExt cx="698134" cy="735987"/>
          </a:xfrm>
        </p:grpSpPr>
        <p:grpSp>
          <p:nvGrpSpPr>
            <p:cNvPr id="4808" name="Google Shape;4808;p71"/>
            <p:cNvGrpSpPr/>
            <p:nvPr/>
          </p:nvGrpSpPr>
          <p:grpSpPr>
            <a:xfrm>
              <a:off x="3400515" y="2283913"/>
              <a:ext cx="312919" cy="219900"/>
              <a:chOff x="3400515" y="2283913"/>
              <a:chExt cx="312919" cy="219900"/>
            </a:xfrm>
          </p:grpSpPr>
          <p:sp>
            <p:nvSpPr>
              <p:cNvPr id="4809" name="Google Shape;4809;p7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810" name="Google Shape;4810;p7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811" name="Google Shape;4811;p71"/>
            <p:cNvGrpSpPr/>
            <p:nvPr/>
          </p:nvGrpSpPr>
          <p:grpSpPr>
            <a:xfrm>
              <a:off x="3547823" y="2461089"/>
              <a:ext cx="219900" cy="331146"/>
              <a:chOff x="3547823" y="2461089"/>
              <a:chExt cx="219900" cy="331146"/>
            </a:xfrm>
          </p:grpSpPr>
          <p:sp>
            <p:nvSpPr>
              <p:cNvPr id="4812" name="Google Shape;4812;p7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813" name="Google Shape;4813;p7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814" name="Google Shape;4814;p71"/>
            <p:cNvGrpSpPr/>
            <p:nvPr/>
          </p:nvGrpSpPr>
          <p:grpSpPr>
            <a:xfrm>
              <a:off x="3734138" y="2461089"/>
              <a:ext cx="219900" cy="331146"/>
              <a:chOff x="3734138" y="2461089"/>
              <a:chExt cx="219900" cy="331146"/>
            </a:xfrm>
          </p:grpSpPr>
          <p:sp>
            <p:nvSpPr>
              <p:cNvPr id="4815" name="Google Shape;4815;p7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816" name="Google Shape;4816;p7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817" name="Google Shape;4817;p71"/>
            <p:cNvGrpSpPr/>
            <p:nvPr/>
          </p:nvGrpSpPr>
          <p:grpSpPr>
            <a:xfrm>
              <a:off x="3787560" y="2281742"/>
              <a:ext cx="311089" cy="219900"/>
              <a:chOff x="3787560" y="2281742"/>
              <a:chExt cx="311089" cy="219900"/>
            </a:xfrm>
          </p:grpSpPr>
          <p:sp>
            <p:nvSpPr>
              <p:cNvPr id="4818" name="Google Shape;4818;p7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819" name="Google Shape;4819;p7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820" name="Google Shape;4820;p71"/>
            <p:cNvGrpSpPr/>
            <p:nvPr/>
          </p:nvGrpSpPr>
          <p:grpSpPr>
            <a:xfrm>
              <a:off x="3637290" y="2056248"/>
              <a:ext cx="219900" cy="330736"/>
              <a:chOff x="3637290" y="2056248"/>
              <a:chExt cx="219900" cy="330736"/>
            </a:xfrm>
          </p:grpSpPr>
          <p:sp>
            <p:nvSpPr>
              <p:cNvPr id="4821" name="Google Shape;4821;p7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822" name="Google Shape;4822;p7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823" name="Google Shape;4823;p71"/>
          <p:cNvGrpSpPr/>
          <p:nvPr/>
        </p:nvGrpSpPr>
        <p:grpSpPr>
          <a:xfrm>
            <a:off x="2555923" y="2726206"/>
            <a:ext cx="1268144" cy="592394"/>
            <a:chOff x="238125" y="1188750"/>
            <a:chExt cx="7140450" cy="3335550"/>
          </a:xfrm>
        </p:grpSpPr>
        <p:sp>
          <p:nvSpPr>
            <p:cNvPr id="4824" name="Google Shape;4824;p7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9" name="Google Shape;4829;p71"/>
          <p:cNvGrpSpPr/>
          <p:nvPr/>
        </p:nvGrpSpPr>
        <p:grpSpPr>
          <a:xfrm>
            <a:off x="6663824" y="2728360"/>
            <a:ext cx="1053944" cy="590147"/>
            <a:chOff x="238125" y="1335475"/>
            <a:chExt cx="5418735" cy="3034175"/>
          </a:xfrm>
        </p:grpSpPr>
        <p:sp>
          <p:nvSpPr>
            <p:cNvPr id="4830" name="Google Shape;4830;p7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3" name="Google Shape;4833;p71"/>
          <p:cNvGrpSpPr/>
          <p:nvPr/>
        </p:nvGrpSpPr>
        <p:grpSpPr>
          <a:xfrm>
            <a:off x="4094633" y="3533260"/>
            <a:ext cx="1268207" cy="638939"/>
            <a:chOff x="3967651" y="3645904"/>
            <a:chExt cx="1479304" cy="745292"/>
          </a:xfrm>
        </p:grpSpPr>
        <p:grpSp>
          <p:nvGrpSpPr>
            <p:cNvPr id="4834" name="Google Shape;4834;p71"/>
            <p:cNvGrpSpPr/>
            <p:nvPr/>
          </p:nvGrpSpPr>
          <p:grpSpPr>
            <a:xfrm>
              <a:off x="3967651" y="4009026"/>
              <a:ext cx="1479304" cy="382170"/>
              <a:chOff x="3967651" y="4009026"/>
              <a:chExt cx="1479304" cy="382170"/>
            </a:xfrm>
          </p:grpSpPr>
          <p:grpSp>
            <p:nvGrpSpPr>
              <p:cNvPr id="4835" name="Google Shape;4835;p71"/>
              <p:cNvGrpSpPr/>
              <p:nvPr/>
            </p:nvGrpSpPr>
            <p:grpSpPr>
              <a:xfrm>
                <a:off x="4892216" y="4195630"/>
                <a:ext cx="554739" cy="195566"/>
                <a:chOff x="3604375" y="4892160"/>
                <a:chExt cx="1651500" cy="582215"/>
              </a:xfrm>
            </p:grpSpPr>
            <p:sp>
              <p:nvSpPr>
                <p:cNvPr id="4836" name="Google Shape;4836;p7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8" name="Google Shape;4838;p71"/>
              <p:cNvGrpSpPr/>
              <p:nvPr/>
            </p:nvGrpSpPr>
            <p:grpSpPr>
              <a:xfrm>
                <a:off x="3967651" y="4146303"/>
                <a:ext cx="579402" cy="244893"/>
                <a:chOff x="851875" y="4745310"/>
                <a:chExt cx="1724925" cy="729065"/>
              </a:xfrm>
            </p:grpSpPr>
            <p:sp>
              <p:nvSpPr>
                <p:cNvPr id="4839" name="Google Shape;4839;p7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1" name="Google Shape;4841;p71"/>
              <p:cNvGrpSpPr/>
              <p:nvPr/>
            </p:nvGrpSpPr>
            <p:grpSpPr>
              <a:xfrm>
                <a:off x="4460753" y="4009026"/>
                <a:ext cx="493110" cy="382170"/>
                <a:chOff x="2319875" y="4336625"/>
                <a:chExt cx="1468025" cy="1137750"/>
              </a:xfrm>
            </p:grpSpPr>
            <p:sp>
              <p:nvSpPr>
                <p:cNvPr id="4842" name="Google Shape;4842;p7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44" name="Google Shape;4844;p71"/>
            <p:cNvGrpSpPr/>
            <p:nvPr/>
          </p:nvGrpSpPr>
          <p:grpSpPr>
            <a:xfrm>
              <a:off x="4479443" y="3645904"/>
              <a:ext cx="455965" cy="388789"/>
              <a:chOff x="2957425" y="238100"/>
              <a:chExt cx="1910200" cy="1628775"/>
            </a:xfrm>
          </p:grpSpPr>
          <p:sp>
            <p:nvSpPr>
              <p:cNvPr id="4845" name="Google Shape;4845;p7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55" name="Google Shape;4855;p71"/>
          <p:cNvGrpSpPr/>
          <p:nvPr/>
        </p:nvGrpSpPr>
        <p:grpSpPr>
          <a:xfrm>
            <a:off x="2480746" y="3534460"/>
            <a:ext cx="1243128" cy="637739"/>
            <a:chOff x="2496310" y="3693351"/>
            <a:chExt cx="1342906" cy="688926"/>
          </a:xfrm>
        </p:grpSpPr>
        <p:grpSp>
          <p:nvGrpSpPr>
            <p:cNvPr id="4856" name="Google Shape;4856;p71"/>
            <p:cNvGrpSpPr/>
            <p:nvPr/>
          </p:nvGrpSpPr>
          <p:grpSpPr>
            <a:xfrm>
              <a:off x="2496310" y="3693351"/>
              <a:ext cx="1342906" cy="688875"/>
              <a:chOff x="2496310" y="3693351"/>
              <a:chExt cx="1342906" cy="688875"/>
            </a:xfrm>
          </p:grpSpPr>
          <p:sp>
            <p:nvSpPr>
              <p:cNvPr id="4857" name="Google Shape;4857;p7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63" name="Google Shape;4863;p71"/>
              <p:cNvCxnSpPr>
                <a:stCxn id="4861"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864" name="Google Shape;4864;p71"/>
              <p:cNvCxnSpPr>
                <a:stCxn id="4858"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865" name="Google Shape;4865;p71"/>
              <p:cNvCxnSpPr>
                <a:stCxn id="4859"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866" name="Google Shape;4866;p71"/>
              <p:cNvCxnSpPr>
                <a:stCxn id="4862"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867" name="Google Shape;4867;p71"/>
              <p:cNvCxnSpPr>
                <a:stCxn id="4860"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868" name="Google Shape;4868;p71"/>
            <p:cNvGrpSpPr/>
            <p:nvPr/>
          </p:nvGrpSpPr>
          <p:grpSpPr>
            <a:xfrm>
              <a:off x="2675275" y="3930557"/>
              <a:ext cx="1003306" cy="451719"/>
              <a:chOff x="2675275" y="4174282"/>
              <a:chExt cx="1003306" cy="451719"/>
            </a:xfrm>
          </p:grpSpPr>
          <p:sp>
            <p:nvSpPr>
              <p:cNvPr id="4869" name="Google Shape;4869;p7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2" name="Google Shape;4872;p71"/>
          <p:cNvGrpSpPr/>
          <p:nvPr/>
        </p:nvGrpSpPr>
        <p:grpSpPr>
          <a:xfrm>
            <a:off x="1654417" y="971307"/>
            <a:ext cx="574511" cy="874709"/>
            <a:chOff x="1715404" y="1112080"/>
            <a:chExt cx="642270" cy="977984"/>
          </a:xfrm>
        </p:grpSpPr>
        <p:grpSp>
          <p:nvGrpSpPr>
            <p:cNvPr id="4873" name="Google Shape;4873;p71"/>
            <p:cNvGrpSpPr/>
            <p:nvPr/>
          </p:nvGrpSpPr>
          <p:grpSpPr>
            <a:xfrm>
              <a:off x="1715404" y="1112080"/>
              <a:ext cx="642270" cy="977984"/>
              <a:chOff x="1715404" y="1112080"/>
              <a:chExt cx="642270" cy="977984"/>
            </a:xfrm>
          </p:grpSpPr>
          <p:sp>
            <p:nvSpPr>
              <p:cNvPr id="4874" name="Google Shape;4874;p7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6" name="Google Shape;4876;p71"/>
            <p:cNvGrpSpPr/>
            <p:nvPr/>
          </p:nvGrpSpPr>
          <p:grpSpPr>
            <a:xfrm>
              <a:off x="1768927" y="1165603"/>
              <a:ext cx="535225" cy="851367"/>
              <a:chOff x="1768927" y="1165603"/>
              <a:chExt cx="535225" cy="851367"/>
            </a:xfrm>
          </p:grpSpPr>
          <p:sp>
            <p:nvSpPr>
              <p:cNvPr id="4877" name="Google Shape;4877;p7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9" name="Google Shape;4879;p71"/>
            <p:cNvGrpSpPr/>
            <p:nvPr/>
          </p:nvGrpSpPr>
          <p:grpSpPr>
            <a:xfrm>
              <a:off x="1822449" y="1219125"/>
              <a:ext cx="428180" cy="718859"/>
              <a:chOff x="1822449" y="1219125"/>
              <a:chExt cx="428180" cy="718859"/>
            </a:xfrm>
          </p:grpSpPr>
          <p:sp>
            <p:nvSpPr>
              <p:cNvPr id="4880" name="Google Shape;4880;p7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2" name="Google Shape;4882;p71"/>
            <p:cNvGrpSpPr/>
            <p:nvPr/>
          </p:nvGrpSpPr>
          <p:grpSpPr>
            <a:xfrm>
              <a:off x="1875972" y="1272648"/>
              <a:ext cx="321135" cy="586939"/>
              <a:chOff x="1875972" y="1272648"/>
              <a:chExt cx="321135" cy="586939"/>
            </a:xfrm>
          </p:grpSpPr>
          <p:sp>
            <p:nvSpPr>
              <p:cNvPr id="4883" name="Google Shape;4883;p7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85" name="Google Shape;4885;p71"/>
          <p:cNvGrpSpPr/>
          <p:nvPr/>
        </p:nvGrpSpPr>
        <p:grpSpPr>
          <a:xfrm>
            <a:off x="7761578" y="3528028"/>
            <a:ext cx="293855" cy="644170"/>
            <a:chOff x="241025" y="3151575"/>
            <a:chExt cx="293855" cy="644170"/>
          </a:xfrm>
        </p:grpSpPr>
        <p:sp>
          <p:nvSpPr>
            <p:cNvPr id="4886" name="Google Shape;4886;p7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8" name="Google Shape;4888;p71"/>
          <p:cNvGrpSpPr/>
          <p:nvPr/>
        </p:nvGrpSpPr>
        <p:grpSpPr>
          <a:xfrm>
            <a:off x="709562" y="2728028"/>
            <a:ext cx="1779649" cy="591620"/>
            <a:chOff x="246070" y="1983375"/>
            <a:chExt cx="1855347" cy="616849"/>
          </a:xfrm>
        </p:grpSpPr>
        <p:sp>
          <p:nvSpPr>
            <p:cNvPr id="4889" name="Google Shape;4889;p7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8" name="Google Shape;4898;p71"/>
          <p:cNvGrpSpPr/>
          <p:nvPr/>
        </p:nvGrpSpPr>
        <p:grpSpPr>
          <a:xfrm>
            <a:off x="2320428" y="971307"/>
            <a:ext cx="711055" cy="745993"/>
            <a:chOff x="2496269" y="1171698"/>
            <a:chExt cx="761953" cy="799392"/>
          </a:xfrm>
        </p:grpSpPr>
        <p:grpSp>
          <p:nvGrpSpPr>
            <p:cNvPr id="4899" name="Google Shape;4899;p71"/>
            <p:cNvGrpSpPr/>
            <p:nvPr/>
          </p:nvGrpSpPr>
          <p:grpSpPr>
            <a:xfrm>
              <a:off x="2496269" y="1171698"/>
              <a:ext cx="761953" cy="723022"/>
              <a:chOff x="2496269" y="1171698"/>
              <a:chExt cx="761953" cy="723022"/>
            </a:xfrm>
          </p:grpSpPr>
          <p:sp>
            <p:nvSpPr>
              <p:cNvPr id="4900" name="Google Shape;4900;p7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2" name="Google Shape;4902;p71"/>
              <p:cNvGrpSpPr/>
              <p:nvPr/>
            </p:nvGrpSpPr>
            <p:grpSpPr>
              <a:xfrm>
                <a:off x="2496269" y="1171698"/>
                <a:ext cx="761953" cy="723022"/>
                <a:chOff x="2496269" y="1120652"/>
                <a:chExt cx="761953" cy="723022"/>
              </a:xfrm>
            </p:grpSpPr>
            <p:grpSp>
              <p:nvGrpSpPr>
                <p:cNvPr id="4903" name="Google Shape;4903;p71"/>
                <p:cNvGrpSpPr/>
                <p:nvPr/>
              </p:nvGrpSpPr>
              <p:grpSpPr>
                <a:xfrm>
                  <a:off x="2496269" y="1120652"/>
                  <a:ext cx="761953" cy="723022"/>
                  <a:chOff x="2496269" y="1120652"/>
                  <a:chExt cx="761953" cy="723022"/>
                </a:xfrm>
              </p:grpSpPr>
              <p:grpSp>
                <p:nvGrpSpPr>
                  <p:cNvPr id="4904" name="Google Shape;4904;p71"/>
                  <p:cNvGrpSpPr/>
                  <p:nvPr/>
                </p:nvGrpSpPr>
                <p:grpSpPr>
                  <a:xfrm>
                    <a:off x="2496269" y="1304589"/>
                    <a:ext cx="407089" cy="305057"/>
                    <a:chOff x="2496269" y="1304589"/>
                    <a:chExt cx="407089" cy="305057"/>
                  </a:xfrm>
                </p:grpSpPr>
                <p:sp>
                  <p:nvSpPr>
                    <p:cNvPr id="4905" name="Google Shape;4905;p7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7" name="Google Shape;4907;p71"/>
                  <p:cNvGrpSpPr/>
                  <p:nvPr/>
                </p:nvGrpSpPr>
                <p:grpSpPr>
                  <a:xfrm>
                    <a:off x="2586468" y="1493376"/>
                    <a:ext cx="358850" cy="349656"/>
                    <a:chOff x="2586468" y="1493376"/>
                    <a:chExt cx="358850" cy="349656"/>
                  </a:xfrm>
                </p:grpSpPr>
                <p:sp>
                  <p:nvSpPr>
                    <p:cNvPr id="4908" name="Google Shape;4908;p7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0" name="Google Shape;4910;p71"/>
                  <p:cNvGrpSpPr/>
                  <p:nvPr/>
                </p:nvGrpSpPr>
                <p:grpSpPr>
                  <a:xfrm>
                    <a:off x="2807939" y="1494024"/>
                    <a:ext cx="358857" cy="349650"/>
                    <a:chOff x="2807939" y="1494024"/>
                    <a:chExt cx="358857" cy="349650"/>
                  </a:xfrm>
                </p:grpSpPr>
                <p:sp>
                  <p:nvSpPr>
                    <p:cNvPr id="4911" name="Google Shape;4911;p7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3" name="Google Shape;4913;p71"/>
                  <p:cNvGrpSpPr/>
                  <p:nvPr/>
                </p:nvGrpSpPr>
                <p:grpSpPr>
                  <a:xfrm>
                    <a:off x="2851133" y="1305635"/>
                    <a:ext cx="407089" cy="305057"/>
                    <a:chOff x="2851133" y="1305635"/>
                    <a:chExt cx="407089" cy="305057"/>
                  </a:xfrm>
                </p:grpSpPr>
                <p:sp>
                  <p:nvSpPr>
                    <p:cNvPr id="4914" name="Google Shape;4914;p7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6" name="Google Shape;4916;p71"/>
                  <p:cNvGrpSpPr/>
                  <p:nvPr/>
                </p:nvGrpSpPr>
                <p:grpSpPr>
                  <a:xfrm>
                    <a:off x="2727495" y="1120652"/>
                    <a:ext cx="300271" cy="396358"/>
                    <a:chOff x="2727495" y="1120652"/>
                    <a:chExt cx="300271" cy="396358"/>
                  </a:xfrm>
                </p:grpSpPr>
                <p:sp>
                  <p:nvSpPr>
                    <p:cNvPr id="4917" name="Google Shape;4917;p7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19" name="Google Shape;4919;p71"/>
                <p:cNvGrpSpPr/>
                <p:nvPr/>
              </p:nvGrpSpPr>
              <p:grpSpPr>
                <a:xfrm>
                  <a:off x="2722305" y="1350460"/>
                  <a:ext cx="308357" cy="308344"/>
                  <a:chOff x="2722305" y="1350460"/>
                  <a:chExt cx="308357" cy="308344"/>
                </a:xfrm>
              </p:grpSpPr>
              <p:sp>
                <p:nvSpPr>
                  <p:cNvPr id="4920" name="Google Shape;4920;p7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1" name="Google Shape;4921;p71"/>
                  <p:cNvGrpSpPr/>
                  <p:nvPr/>
                </p:nvGrpSpPr>
                <p:grpSpPr>
                  <a:xfrm>
                    <a:off x="2725064" y="1364529"/>
                    <a:ext cx="297954" cy="280182"/>
                    <a:chOff x="2725064" y="1364529"/>
                    <a:chExt cx="297954" cy="280182"/>
                  </a:xfrm>
                </p:grpSpPr>
                <p:sp>
                  <p:nvSpPr>
                    <p:cNvPr id="4922" name="Google Shape;4922;p7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927" name="Google Shape;4927;p7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2" name="Google Shape;4932;p71"/>
          <p:cNvGrpSpPr/>
          <p:nvPr/>
        </p:nvGrpSpPr>
        <p:grpSpPr>
          <a:xfrm>
            <a:off x="3909129" y="2727412"/>
            <a:ext cx="1569144" cy="591015"/>
            <a:chOff x="3820100" y="3023049"/>
            <a:chExt cx="1303926" cy="491162"/>
          </a:xfrm>
        </p:grpSpPr>
        <p:grpSp>
          <p:nvGrpSpPr>
            <p:cNvPr id="4933" name="Google Shape;4933;p71"/>
            <p:cNvGrpSpPr/>
            <p:nvPr/>
          </p:nvGrpSpPr>
          <p:grpSpPr>
            <a:xfrm>
              <a:off x="3820100" y="3023072"/>
              <a:ext cx="1303926" cy="491139"/>
              <a:chOff x="3820100" y="3023072"/>
              <a:chExt cx="1303926" cy="491139"/>
            </a:xfrm>
          </p:grpSpPr>
          <p:sp>
            <p:nvSpPr>
              <p:cNvPr id="4934" name="Google Shape;4934;p7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6" name="Google Shape;4936;p71"/>
            <p:cNvGrpSpPr/>
            <p:nvPr/>
          </p:nvGrpSpPr>
          <p:grpSpPr>
            <a:xfrm>
              <a:off x="4132439" y="3023645"/>
              <a:ext cx="393633" cy="177096"/>
              <a:chOff x="4132439" y="3023645"/>
              <a:chExt cx="393633" cy="177096"/>
            </a:xfrm>
          </p:grpSpPr>
          <p:sp>
            <p:nvSpPr>
              <p:cNvPr id="4937" name="Google Shape;4937;p7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71"/>
            <p:cNvGrpSpPr/>
            <p:nvPr/>
          </p:nvGrpSpPr>
          <p:grpSpPr>
            <a:xfrm>
              <a:off x="3921811" y="3023049"/>
              <a:ext cx="1002397" cy="388943"/>
              <a:chOff x="3921811" y="3023049"/>
              <a:chExt cx="1002397" cy="388943"/>
            </a:xfrm>
          </p:grpSpPr>
          <p:sp>
            <p:nvSpPr>
              <p:cNvPr id="4940" name="Google Shape;4940;p7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2" name="Google Shape;4942;p71"/>
            <p:cNvGrpSpPr/>
            <p:nvPr/>
          </p:nvGrpSpPr>
          <p:grpSpPr>
            <a:xfrm>
              <a:off x="4023645" y="3023049"/>
              <a:ext cx="683032" cy="286722"/>
              <a:chOff x="4023645" y="3023049"/>
              <a:chExt cx="683032" cy="286722"/>
            </a:xfrm>
          </p:grpSpPr>
          <p:sp>
            <p:nvSpPr>
              <p:cNvPr id="4943" name="Google Shape;4943;p7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5" name="Google Shape;4945;p71"/>
          <p:cNvGrpSpPr/>
          <p:nvPr/>
        </p:nvGrpSpPr>
        <p:grpSpPr>
          <a:xfrm>
            <a:off x="1541251" y="1854258"/>
            <a:ext cx="713522" cy="688025"/>
            <a:chOff x="1706078" y="2092648"/>
            <a:chExt cx="660913" cy="637296"/>
          </a:xfrm>
        </p:grpSpPr>
        <p:sp>
          <p:nvSpPr>
            <p:cNvPr id="4946" name="Google Shape;4946;p7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7" name="Google Shape;4947;p71"/>
            <p:cNvGrpSpPr/>
            <p:nvPr/>
          </p:nvGrpSpPr>
          <p:grpSpPr>
            <a:xfrm>
              <a:off x="1706078" y="2092648"/>
              <a:ext cx="660913" cy="575241"/>
              <a:chOff x="1706078" y="2092648"/>
              <a:chExt cx="660913" cy="575241"/>
            </a:xfrm>
          </p:grpSpPr>
          <p:sp>
            <p:nvSpPr>
              <p:cNvPr id="4948" name="Google Shape;4948;p7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51" name="Google Shape;4951;p71"/>
          <p:cNvGrpSpPr/>
          <p:nvPr/>
        </p:nvGrpSpPr>
        <p:grpSpPr>
          <a:xfrm>
            <a:off x="6303109" y="971806"/>
            <a:ext cx="1317459" cy="684168"/>
            <a:chOff x="238125" y="999450"/>
            <a:chExt cx="7140700" cy="3708225"/>
          </a:xfrm>
        </p:grpSpPr>
        <p:sp>
          <p:nvSpPr>
            <p:cNvPr id="4952" name="Google Shape;4952;p7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964"/>
        <p:cNvGrpSpPr/>
        <p:nvPr/>
      </p:nvGrpSpPr>
      <p:grpSpPr>
        <a:xfrm>
          <a:off x="0" y="0"/>
          <a:ext cx="0" cy="0"/>
          <a:chOff x="0" y="0"/>
          <a:chExt cx="0" cy="0"/>
        </a:xfrm>
      </p:grpSpPr>
      <p:grpSp>
        <p:nvGrpSpPr>
          <p:cNvPr id="4965" name="Google Shape;4965;p72"/>
          <p:cNvGrpSpPr/>
          <p:nvPr/>
        </p:nvGrpSpPr>
        <p:grpSpPr>
          <a:xfrm>
            <a:off x="717027" y="967622"/>
            <a:ext cx="1636117" cy="1526144"/>
            <a:chOff x="729238" y="1179665"/>
            <a:chExt cx="1636117" cy="1526144"/>
          </a:xfrm>
        </p:grpSpPr>
        <p:grpSp>
          <p:nvGrpSpPr>
            <p:cNvPr id="4966" name="Google Shape;4966;p72"/>
            <p:cNvGrpSpPr/>
            <p:nvPr/>
          </p:nvGrpSpPr>
          <p:grpSpPr>
            <a:xfrm>
              <a:off x="729238" y="1179665"/>
              <a:ext cx="80700" cy="1526144"/>
              <a:chOff x="729238" y="1179665"/>
              <a:chExt cx="80700" cy="1526144"/>
            </a:xfrm>
          </p:grpSpPr>
          <p:sp>
            <p:nvSpPr>
              <p:cNvPr id="4967" name="Google Shape;4967;p7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7" name="Google Shape;4977;p72"/>
            <p:cNvGrpSpPr/>
            <p:nvPr/>
          </p:nvGrpSpPr>
          <p:grpSpPr>
            <a:xfrm>
              <a:off x="903098" y="1179665"/>
              <a:ext cx="80700" cy="1526144"/>
              <a:chOff x="903098" y="1179665"/>
              <a:chExt cx="80700" cy="1526144"/>
            </a:xfrm>
          </p:grpSpPr>
          <p:sp>
            <p:nvSpPr>
              <p:cNvPr id="4978" name="Google Shape;4978;p7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8" name="Google Shape;4988;p72"/>
            <p:cNvGrpSpPr/>
            <p:nvPr/>
          </p:nvGrpSpPr>
          <p:grpSpPr>
            <a:xfrm>
              <a:off x="1076958" y="1179665"/>
              <a:ext cx="80700" cy="1526144"/>
              <a:chOff x="1076958" y="1179665"/>
              <a:chExt cx="80700" cy="1526144"/>
            </a:xfrm>
          </p:grpSpPr>
          <p:sp>
            <p:nvSpPr>
              <p:cNvPr id="4989" name="Google Shape;4989;p7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9" name="Google Shape;4999;p72"/>
            <p:cNvGrpSpPr/>
            <p:nvPr/>
          </p:nvGrpSpPr>
          <p:grpSpPr>
            <a:xfrm>
              <a:off x="1247707" y="1179665"/>
              <a:ext cx="80700" cy="1526144"/>
              <a:chOff x="1247707" y="1179665"/>
              <a:chExt cx="80700" cy="1526144"/>
            </a:xfrm>
          </p:grpSpPr>
          <p:sp>
            <p:nvSpPr>
              <p:cNvPr id="5000" name="Google Shape;5000;p7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0" name="Google Shape;5010;p72"/>
            <p:cNvGrpSpPr/>
            <p:nvPr/>
          </p:nvGrpSpPr>
          <p:grpSpPr>
            <a:xfrm>
              <a:off x="1421567" y="1179665"/>
              <a:ext cx="80700" cy="1526144"/>
              <a:chOff x="1421567" y="1179665"/>
              <a:chExt cx="80700" cy="1526144"/>
            </a:xfrm>
          </p:grpSpPr>
          <p:sp>
            <p:nvSpPr>
              <p:cNvPr id="5011" name="Google Shape;5011;p7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72"/>
            <p:cNvGrpSpPr/>
            <p:nvPr/>
          </p:nvGrpSpPr>
          <p:grpSpPr>
            <a:xfrm>
              <a:off x="1592327" y="1179665"/>
              <a:ext cx="80700" cy="1526144"/>
              <a:chOff x="1592327" y="1179665"/>
              <a:chExt cx="80700" cy="1526144"/>
            </a:xfrm>
          </p:grpSpPr>
          <p:sp>
            <p:nvSpPr>
              <p:cNvPr id="5022" name="Google Shape;5022;p7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72"/>
            <p:cNvGrpSpPr/>
            <p:nvPr/>
          </p:nvGrpSpPr>
          <p:grpSpPr>
            <a:xfrm>
              <a:off x="1766187" y="1179665"/>
              <a:ext cx="80700" cy="1526144"/>
              <a:chOff x="1766187" y="1179665"/>
              <a:chExt cx="80700" cy="1526144"/>
            </a:xfrm>
          </p:grpSpPr>
          <p:sp>
            <p:nvSpPr>
              <p:cNvPr id="5033" name="Google Shape;5033;p7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3" name="Google Shape;5043;p72"/>
            <p:cNvGrpSpPr/>
            <p:nvPr/>
          </p:nvGrpSpPr>
          <p:grpSpPr>
            <a:xfrm>
              <a:off x="1936935" y="1179665"/>
              <a:ext cx="80700" cy="1526144"/>
              <a:chOff x="1936935" y="1179665"/>
              <a:chExt cx="80700" cy="1526144"/>
            </a:xfrm>
          </p:grpSpPr>
          <p:sp>
            <p:nvSpPr>
              <p:cNvPr id="5044" name="Google Shape;5044;p7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4" name="Google Shape;5054;p72"/>
            <p:cNvGrpSpPr/>
            <p:nvPr/>
          </p:nvGrpSpPr>
          <p:grpSpPr>
            <a:xfrm>
              <a:off x="2110795" y="1179665"/>
              <a:ext cx="80700" cy="1526144"/>
              <a:chOff x="2110795" y="1179665"/>
              <a:chExt cx="80700" cy="1526144"/>
            </a:xfrm>
          </p:grpSpPr>
          <p:sp>
            <p:nvSpPr>
              <p:cNvPr id="5055" name="Google Shape;5055;p7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72"/>
            <p:cNvGrpSpPr/>
            <p:nvPr/>
          </p:nvGrpSpPr>
          <p:grpSpPr>
            <a:xfrm>
              <a:off x="2284655" y="1179665"/>
              <a:ext cx="80700" cy="1526144"/>
              <a:chOff x="2284655" y="1179665"/>
              <a:chExt cx="80700" cy="1526144"/>
            </a:xfrm>
          </p:grpSpPr>
          <p:sp>
            <p:nvSpPr>
              <p:cNvPr id="5066" name="Google Shape;5066;p7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76" name="Google Shape;5076;p72"/>
          <p:cNvGrpSpPr/>
          <p:nvPr/>
        </p:nvGrpSpPr>
        <p:grpSpPr>
          <a:xfrm>
            <a:off x="2611693" y="986760"/>
            <a:ext cx="1364248" cy="1102133"/>
            <a:chOff x="2623904" y="1198803"/>
            <a:chExt cx="1364248" cy="1102133"/>
          </a:xfrm>
        </p:grpSpPr>
        <p:grpSp>
          <p:nvGrpSpPr>
            <p:cNvPr id="5077" name="Google Shape;5077;p72"/>
            <p:cNvGrpSpPr/>
            <p:nvPr/>
          </p:nvGrpSpPr>
          <p:grpSpPr>
            <a:xfrm>
              <a:off x="2623907" y="1198803"/>
              <a:ext cx="1364245" cy="273000"/>
              <a:chOff x="2623907" y="1198803"/>
              <a:chExt cx="1364245" cy="273000"/>
            </a:xfrm>
          </p:grpSpPr>
          <p:sp>
            <p:nvSpPr>
              <p:cNvPr id="5078" name="Google Shape;5078;p7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 name="Google Shape;5083;p72"/>
            <p:cNvGrpSpPr/>
            <p:nvPr/>
          </p:nvGrpSpPr>
          <p:grpSpPr>
            <a:xfrm>
              <a:off x="2623904" y="1476964"/>
              <a:ext cx="1364245" cy="273000"/>
              <a:chOff x="2623904" y="1476964"/>
              <a:chExt cx="1364245" cy="273000"/>
            </a:xfrm>
          </p:grpSpPr>
          <p:sp>
            <p:nvSpPr>
              <p:cNvPr id="5084" name="Google Shape;5084;p7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9" name="Google Shape;5089;p72"/>
            <p:cNvGrpSpPr/>
            <p:nvPr/>
          </p:nvGrpSpPr>
          <p:grpSpPr>
            <a:xfrm>
              <a:off x="2623907" y="1749775"/>
              <a:ext cx="1364245" cy="273000"/>
              <a:chOff x="2623907" y="1749775"/>
              <a:chExt cx="1364245" cy="273000"/>
            </a:xfrm>
          </p:grpSpPr>
          <p:sp>
            <p:nvSpPr>
              <p:cNvPr id="5090" name="Google Shape;5090;p7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5" name="Google Shape;5095;p72"/>
            <p:cNvGrpSpPr/>
            <p:nvPr/>
          </p:nvGrpSpPr>
          <p:grpSpPr>
            <a:xfrm>
              <a:off x="2623904" y="2027936"/>
              <a:ext cx="1364245" cy="273000"/>
              <a:chOff x="2623904" y="2027936"/>
              <a:chExt cx="1364245" cy="273000"/>
            </a:xfrm>
          </p:grpSpPr>
          <p:sp>
            <p:nvSpPr>
              <p:cNvPr id="5096" name="Google Shape;5096;p7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01" name="Google Shape;5101;p72"/>
          <p:cNvGrpSpPr/>
          <p:nvPr/>
        </p:nvGrpSpPr>
        <p:grpSpPr>
          <a:xfrm>
            <a:off x="2601154" y="2445833"/>
            <a:ext cx="1387541" cy="159124"/>
            <a:chOff x="3200660" y="2180272"/>
            <a:chExt cx="2563824" cy="378237"/>
          </a:xfrm>
        </p:grpSpPr>
        <p:sp>
          <p:nvSpPr>
            <p:cNvPr id="5102" name="Google Shape;5102;p7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0" name="Google Shape;5120;p72"/>
          <p:cNvGrpSpPr/>
          <p:nvPr/>
        </p:nvGrpSpPr>
        <p:grpSpPr>
          <a:xfrm>
            <a:off x="2597679" y="2723597"/>
            <a:ext cx="1390502" cy="159625"/>
            <a:chOff x="3530150" y="2790075"/>
            <a:chExt cx="1962600" cy="225300"/>
          </a:xfrm>
        </p:grpSpPr>
        <p:sp>
          <p:nvSpPr>
            <p:cNvPr id="5121" name="Google Shape;5121;p7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3" name="Google Shape;5123;p72"/>
          <p:cNvGrpSpPr/>
          <p:nvPr/>
        </p:nvGrpSpPr>
        <p:grpSpPr>
          <a:xfrm>
            <a:off x="2597736" y="3001862"/>
            <a:ext cx="1411629" cy="154175"/>
            <a:chOff x="3558802" y="4011244"/>
            <a:chExt cx="1866000" cy="111600"/>
          </a:xfrm>
        </p:grpSpPr>
        <p:sp>
          <p:nvSpPr>
            <p:cNvPr id="5124" name="Google Shape;5124;p7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6" name="Google Shape;5126;p72"/>
          <p:cNvGrpSpPr/>
          <p:nvPr/>
        </p:nvGrpSpPr>
        <p:grpSpPr>
          <a:xfrm>
            <a:off x="2598024" y="2207432"/>
            <a:ext cx="1383503" cy="119761"/>
            <a:chOff x="3465975" y="2270258"/>
            <a:chExt cx="1986364" cy="171947"/>
          </a:xfrm>
        </p:grpSpPr>
        <p:sp>
          <p:nvSpPr>
            <p:cNvPr id="5127" name="Google Shape;5127;p7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72"/>
          <p:cNvGrpSpPr/>
          <p:nvPr/>
        </p:nvGrpSpPr>
        <p:grpSpPr>
          <a:xfrm>
            <a:off x="2609031" y="3571205"/>
            <a:ext cx="1369531" cy="195460"/>
            <a:chOff x="723300" y="4253549"/>
            <a:chExt cx="2276482" cy="324900"/>
          </a:xfrm>
        </p:grpSpPr>
        <p:sp>
          <p:nvSpPr>
            <p:cNvPr id="5136" name="Google Shape;5136;p7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1" name="Google Shape;5141;p72"/>
          <p:cNvGrpSpPr/>
          <p:nvPr/>
        </p:nvGrpSpPr>
        <p:grpSpPr>
          <a:xfrm>
            <a:off x="2598592" y="3272446"/>
            <a:ext cx="1389066" cy="180119"/>
            <a:chOff x="705948" y="3788465"/>
            <a:chExt cx="2308953" cy="299400"/>
          </a:xfrm>
        </p:grpSpPr>
        <p:sp>
          <p:nvSpPr>
            <p:cNvPr id="5142" name="Google Shape;5142;p7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7" name="Google Shape;5147;p72"/>
          <p:cNvGrpSpPr/>
          <p:nvPr/>
        </p:nvGrpSpPr>
        <p:grpSpPr>
          <a:xfrm>
            <a:off x="4195583" y="1876400"/>
            <a:ext cx="1433821" cy="191501"/>
            <a:chOff x="4273350" y="2088443"/>
            <a:chExt cx="1433821" cy="191501"/>
          </a:xfrm>
        </p:grpSpPr>
        <p:grpSp>
          <p:nvGrpSpPr>
            <p:cNvPr id="5148" name="Google Shape;5148;p72"/>
            <p:cNvGrpSpPr/>
            <p:nvPr/>
          </p:nvGrpSpPr>
          <p:grpSpPr>
            <a:xfrm>
              <a:off x="4273350" y="2088443"/>
              <a:ext cx="1433821" cy="0"/>
              <a:chOff x="5224975" y="2962250"/>
              <a:chExt cx="1544400" cy="0"/>
            </a:xfrm>
          </p:grpSpPr>
          <p:cxnSp>
            <p:nvCxnSpPr>
              <p:cNvPr id="5149" name="Google Shape;5149;p7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150" name="Google Shape;5150;p7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151" name="Google Shape;5151;p72"/>
            <p:cNvGrpSpPr/>
            <p:nvPr/>
          </p:nvGrpSpPr>
          <p:grpSpPr>
            <a:xfrm>
              <a:off x="4273350" y="2279944"/>
              <a:ext cx="1433821" cy="0"/>
              <a:chOff x="5224975" y="2962250"/>
              <a:chExt cx="1544400" cy="0"/>
            </a:xfrm>
          </p:grpSpPr>
          <p:cxnSp>
            <p:nvCxnSpPr>
              <p:cNvPr id="5152" name="Google Shape;5152;p7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153" name="Google Shape;5153;p7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154" name="Google Shape;5154;p72"/>
          <p:cNvGrpSpPr/>
          <p:nvPr/>
        </p:nvGrpSpPr>
        <p:grpSpPr>
          <a:xfrm>
            <a:off x="2646529" y="3885304"/>
            <a:ext cx="1304609" cy="294074"/>
            <a:chOff x="2658741" y="4097347"/>
            <a:chExt cx="1304609" cy="294074"/>
          </a:xfrm>
        </p:grpSpPr>
        <p:grpSp>
          <p:nvGrpSpPr>
            <p:cNvPr id="5155" name="Google Shape;5155;p72"/>
            <p:cNvGrpSpPr/>
            <p:nvPr/>
          </p:nvGrpSpPr>
          <p:grpSpPr>
            <a:xfrm>
              <a:off x="2658741" y="4097347"/>
              <a:ext cx="118572" cy="294074"/>
              <a:chOff x="3343310" y="4475555"/>
              <a:chExt cx="127717" cy="316753"/>
            </a:xfrm>
          </p:grpSpPr>
          <p:sp>
            <p:nvSpPr>
              <p:cNvPr id="5156" name="Google Shape;5156;p7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72"/>
            <p:cNvGrpSpPr/>
            <p:nvPr/>
          </p:nvGrpSpPr>
          <p:grpSpPr>
            <a:xfrm>
              <a:off x="3815519" y="4098388"/>
              <a:ext cx="147831" cy="291991"/>
              <a:chOff x="3527539" y="4476677"/>
              <a:chExt cx="159232" cy="314510"/>
            </a:xfrm>
          </p:grpSpPr>
          <p:sp>
            <p:nvSpPr>
              <p:cNvPr id="5159" name="Google Shape;5159;p7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1" name="Google Shape;5161;p72"/>
            <p:cNvGrpSpPr/>
            <p:nvPr/>
          </p:nvGrpSpPr>
          <p:grpSpPr>
            <a:xfrm>
              <a:off x="3511696" y="4098388"/>
              <a:ext cx="147831" cy="291991"/>
              <a:chOff x="3527539" y="4476677"/>
              <a:chExt cx="159232" cy="314510"/>
            </a:xfrm>
          </p:grpSpPr>
          <p:sp>
            <p:nvSpPr>
              <p:cNvPr id="5162" name="Google Shape;5162;p7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4" name="Google Shape;5164;p72"/>
            <p:cNvGrpSpPr/>
            <p:nvPr/>
          </p:nvGrpSpPr>
          <p:grpSpPr>
            <a:xfrm>
              <a:off x="3207874" y="4098388"/>
              <a:ext cx="147831" cy="291991"/>
              <a:chOff x="3527539" y="4476677"/>
              <a:chExt cx="159232" cy="314510"/>
            </a:xfrm>
          </p:grpSpPr>
          <p:sp>
            <p:nvSpPr>
              <p:cNvPr id="5165" name="Google Shape;5165;p7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72"/>
            <p:cNvGrpSpPr/>
            <p:nvPr/>
          </p:nvGrpSpPr>
          <p:grpSpPr>
            <a:xfrm>
              <a:off x="2933305" y="4097347"/>
              <a:ext cx="118572" cy="294074"/>
              <a:chOff x="3343310" y="4475555"/>
              <a:chExt cx="127717" cy="316753"/>
            </a:xfrm>
          </p:grpSpPr>
          <p:sp>
            <p:nvSpPr>
              <p:cNvPr id="5168" name="Google Shape;5168;p7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70" name="Google Shape;5170;p72"/>
          <p:cNvGrpSpPr/>
          <p:nvPr/>
        </p:nvGrpSpPr>
        <p:grpSpPr>
          <a:xfrm>
            <a:off x="4197138" y="963998"/>
            <a:ext cx="1430711" cy="751237"/>
            <a:chOff x="5159450" y="1919950"/>
            <a:chExt cx="1541050" cy="862500"/>
          </a:xfrm>
        </p:grpSpPr>
        <p:sp>
          <p:nvSpPr>
            <p:cNvPr id="5171" name="Google Shape;5171;p7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172" name="Google Shape;5172;p72"/>
            <p:cNvGrpSpPr/>
            <p:nvPr/>
          </p:nvGrpSpPr>
          <p:grpSpPr>
            <a:xfrm>
              <a:off x="5159450" y="1919950"/>
              <a:ext cx="1541050" cy="862500"/>
              <a:chOff x="5159450" y="1919950"/>
              <a:chExt cx="1541050" cy="862500"/>
            </a:xfrm>
          </p:grpSpPr>
          <p:cxnSp>
            <p:nvCxnSpPr>
              <p:cNvPr id="5173" name="Google Shape;5173;p7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174" name="Google Shape;5174;p7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175" name="Google Shape;5175;p72"/>
          <p:cNvGrpSpPr/>
          <p:nvPr/>
        </p:nvGrpSpPr>
        <p:grpSpPr>
          <a:xfrm>
            <a:off x="4245275" y="2227768"/>
            <a:ext cx="1334436" cy="967914"/>
            <a:chOff x="4294923" y="2439811"/>
            <a:chExt cx="1334436" cy="967914"/>
          </a:xfrm>
        </p:grpSpPr>
        <p:grpSp>
          <p:nvGrpSpPr>
            <p:cNvPr id="5176" name="Google Shape;5176;p72"/>
            <p:cNvGrpSpPr/>
            <p:nvPr/>
          </p:nvGrpSpPr>
          <p:grpSpPr>
            <a:xfrm>
              <a:off x="4960455" y="2469658"/>
              <a:ext cx="668904" cy="885524"/>
              <a:chOff x="4960455" y="2469658"/>
              <a:chExt cx="668904" cy="885524"/>
            </a:xfrm>
          </p:grpSpPr>
          <p:sp>
            <p:nvSpPr>
              <p:cNvPr id="5177" name="Google Shape;5177;p7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72"/>
            <p:cNvGrpSpPr/>
            <p:nvPr/>
          </p:nvGrpSpPr>
          <p:grpSpPr>
            <a:xfrm>
              <a:off x="4294923" y="2469658"/>
              <a:ext cx="668951" cy="885524"/>
              <a:chOff x="4294923" y="2469658"/>
              <a:chExt cx="668951" cy="885524"/>
            </a:xfrm>
          </p:grpSpPr>
          <p:sp>
            <p:nvSpPr>
              <p:cNvPr id="5184" name="Google Shape;5184;p7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0" name="Google Shape;5190;p7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72"/>
          <p:cNvGrpSpPr/>
          <p:nvPr/>
        </p:nvGrpSpPr>
        <p:grpSpPr>
          <a:xfrm>
            <a:off x="4231478" y="3282213"/>
            <a:ext cx="1430949" cy="897289"/>
            <a:chOff x="4351371" y="3547942"/>
            <a:chExt cx="1345130" cy="843475"/>
          </a:xfrm>
        </p:grpSpPr>
        <p:grpSp>
          <p:nvGrpSpPr>
            <p:cNvPr id="5192" name="Google Shape;5192;p72"/>
            <p:cNvGrpSpPr/>
            <p:nvPr/>
          </p:nvGrpSpPr>
          <p:grpSpPr>
            <a:xfrm>
              <a:off x="4351371" y="4209917"/>
              <a:ext cx="1345130" cy="181500"/>
              <a:chOff x="4351371" y="4209917"/>
              <a:chExt cx="1345130" cy="181500"/>
            </a:xfrm>
          </p:grpSpPr>
          <p:sp>
            <p:nvSpPr>
              <p:cNvPr id="5193" name="Google Shape;5193;p7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94" name="Google Shape;5194;p7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195" name="Google Shape;5195;p72"/>
            <p:cNvGrpSpPr/>
            <p:nvPr/>
          </p:nvGrpSpPr>
          <p:grpSpPr>
            <a:xfrm>
              <a:off x="4403010" y="3985221"/>
              <a:ext cx="1109518" cy="181500"/>
              <a:chOff x="4403010" y="3985221"/>
              <a:chExt cx="1109518" cy="181500"/>
            </a:xfrm>
          </p:grpSpPr>
          <p:sp>
            <p:nvSpPr>
              <p:cNvPr id="5196" name="Google Shape;5196;p7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97" name="Google Shape;5197;p7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198" name="Google Shape;5198;p72"/>
            <p:cNvGrpSpPr/>
            <p:nvPr/>
          </p:nvGrpSpPr>
          <p:grpSpPr>
            <a:xfrm>
              <a:off x="4618704" y="3766582"/>
              <a:ext cx="807858" cy="181500"/>
              <a:chOff x="4618704" y="3766582"/>
              <a:chExt cx="807858" cy="181500"/>
            </a:xfrm>
          </p:grpSpPr>
          <p:sp>
            <p:nvSpPr>
              <p:cNvPr id="5199" name="Google Shape;5199;p7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00" name="Google Shape;5200;p7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201" name="Google Shape;5201;p72"/>
            <p:cNvGrpSpPr/>
            <p:nvPr/>
          </p:nvGrpSpPr>
          <p:grpSpPr>
            <a:xfrm>
              <a:off x="4735238" y="3547942"/>
              <a:ext cx="462839" cy="181500"/>
              <a:chOff x="4735238" y="3547942"/>
              <a:chExt cx="462839" cy="181500"/>
            </a:xfrm>
          </p:grpSpPr>
          <p:sp>
            <p:nvSpPr>
              <p:cNvPr id="5202" name="Google Shape;5202;p7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03" name="Google Shape;5203;p7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204" name="Google Shape;5204;p72"/>
          <p:cNvGrpSpPr/>
          <p:nvPr/>
        </p:nvGrpSpPr>
        <p:grpSpPr>
          <a:xfrm>
            <a:off x="7407836" y="2217537"/>
            <a:ext cx="1020955" cy="928853"/>
            <a:chOff x="926675" y="238125"/>
            <a:chExt cx="5755100" cy="5232975"/>
          </a:xfrm>
        </p:grpSpPr>
        <p:sp>
          <p:nvSpPr>
            <p:cNvPr id="5205" name="Google Shape;5205;p7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72"/>
          <p:cNvGrpSpPr/>
          <p:nvPr/>
        </p:nvGrpSpPr>
        <p:grpSpPr>
          <a:xfrm>
            <a:off x="715210" y="2616272"/>
            <a:ext cx="1695374" cy="1560837"/>
            <a:chOff x="727421" y="2828315"/>
            <a:chExt cx="1695374" cy="1560837"/>
          </a:xfrm>
        </p:grpSpPr>
        <p:grpSp>
          <p:nvGrpSpPr>
            <p:cNvPr id="5210" name="Google Shape;5210;p72"/>
            <p:cNvGrpSpPr/>
            <p:nvPr/>
          </p:nvGrpSpPr>
          <p:grpSpPr>
            <a:xfrm>
              <a:off x="727421" y="2828315"/>
              <a:ext cx="1695374" cy="1560837"/>
              <a:chOff x="734799" y="2782450"/>
              <a:chExt cx="1571100" cy="1577400"/>
            </a:xfrm>
          </p:grpSpPr>
          <p:cxnSp>
            <p:nvCxnSpPr>
              <p:cNvPr id="5211" name="Google Shape;5211;p7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212" name="Google Shape;5212;p7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213" name="Google Shape;5213;p72"/>
            <p:cNvGrpSpPr/>
            <p:nvPr/>
          </p:nvGrpSpPr>
          <p:grpSpPr>
            <a:xfrm>
              <a:off x="819108" y="2882501"/>
              <a:ext cx="1556791" cy="1426186"/>
              <a:chOff x="819108" y="2882501"/>
              <a:chExt cx="1556791" cy="1426186"/>
            </a:xfrm>
          </p:grpSpPr>
          <p:grpSp>
            <p:nvGrpSpPr>
              <p:cNvPr id="5214" name="Google Shape;5214;p72"/>
              <p:cNvGrpSpPr/>
              <p:nvPr/>
            </p:nvGrpSpPr>
            <p:grpSpPr>
              <a:xfrm>
                <a:off x="819108" y="2882501"/>
                <a:ext cx="103104" cy="1426186"/>
                <a:chOff x="4674013" y="3100904"/>
                <a:chExt cx="122758" cy="1698043"/>
              </a:xfrm>
            </p:grpSpPr>
            <p:sp>
              <p:nvSpPr>
                <p:cNvPr id="5215" name="Google Shape;5215;p7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72"/>
              <p:cNvGrpSpPr/>
              <p:nvPr/>
            </p:nvGrpSpPr>
            <p:grpSpPr>
              <a:xfrm>
                <a:off x="1062475" y="2882501"/>
                <a:ext cx="103104" cy="1426186"/>
                <a:chOff x="4940438" y="3100904"/>
                <a:chExt cx="122758" cy="1698043"/>
              </a:xfrm>
            </p:grpSpPr>
            <p:sp>
              <p:nvSpPr>
                <p:cNvPr id="5223" name="Google Shape;5223;p7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0" name="Google Shape;5230;p72"/>
              <p:cNvGrpSpPr/>
              <p:nvPr/>
            </p:nvGrpSpPr>
            <p:grpSpPr>
              <a:xfrm>
                <a:off x="1299324" y="2882501"/>
                <a:ext cx="103104" cy="1426186"/>
                <a:chOff x="5206863" y="3100904"/>
                <a:chExt cx="122758" cy="1698043"/>
              </a:xfrm>
            </p:grpSpPr>
            <p:sp>
              <p:nvSpPr>
                <p:cNvPr id="5231" name="Google Shape;5231;p7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8" name="Google Shape;5238;p72"/>
              <p:cNvGrpSpPr/>
              <p:nvPr/>
            </p:nvGrpSpPr>
            <p:grpSpPr>
              <a:xfrm>
                <a:off x="1786057" y="2882501"/>
                <a:ext cx="103104" cy="1426186"/>
                <a:chOff x="6006138" y="3143629"/>
                <a:chExt cx="122758" cy="1698043"/>
              </a:xfrm>
            </p:grpSpPr>
            <p:sp>
              <p:nvSpPr>
                <p:cNvPr id="5239" name="Google Shape;5239;p7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72"/>
              <p:cNvGrpSpPr/>
              <p:nvPr/>
            </p:nvGrpSpPr>
            <p:grpSpPr>
              <a:xfrm>
                <a:off x="2029422" y="2882501"/>
                <a:ext cx="103104" cy="1426186"/>
                <a:chOff x="6805413" y="3100904"/>
                <a:chExt cx="122758" cy="1698043"/>
              </a:xfrm>
            </p:grpSpPr>
            <p:sp>
              <p:nvSpPr>
                <p:cNvPr id="5247" name="Google Shape;5247;p7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4" name="Google Shape;5254;p72"/>
              <p:cNvGrpSpPr/>
              <p:nvPr/>
            </p:nvGrpSpPr>
            <p:grpSpPr>
              <a:xfrm>
                <a:off x="2272795" y="2882501"/>
                <a:ext cx="103104" cy="1426186"/>
                <a:chOff x="5206863" y="3100904"/>
                <a:chExt cx="122758" cy="1698043"/>
              </a:xfrm>
            </p:grpSpPr>
            <p:sp>
              <p:nvSpPr>
                <p:cNvPr id="5255" name="Google Shape;5255;p7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2" name="Google Shape;5262;p72"/>
              <p:cNvGrpSpPr/>
              <p:nvPr/>
            </p:nvGrpSpPr>
            <p:grpSpPr>
              <a:xfrm>
                <a:off x="1542694" y="2882501"/>
                <a:ext cx="103104" cy="1426186"/>
                <a:chOff x="6006138" y="3143629"/>
                <a:chExt cx="122758" cy="1698043"/>
              </a:xfrm>
            </p:grpSpPr>
            <p:sp>
              <p:nvSpPr>
                <p:cNvPr id="5263" name="Google Shape;5263;p7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70" name="Google Shape;5270;p72"/>
          <p:cNvGrpSpPr/>
          <p:nvPr/>
        </p:nvGrpSpPr>
        <p:grpSpPr>
          <a:xfrm>
            <a:off x="5671260" y="3305994"/>
            <a:ext cx="2749952" cy="870677"/>
            <a:chOff x="238125" y="1725700"/>
            <a:chExt cx="7139025" cy="2260325"/>
          </a:xfrm>
        </p:grpSpPr>
        <p:sp>
          <p:nvSpPr>
            <p:cNvPr id="5271" name="Google Shape;5271;p7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1" name="Google Shape;5281;p72"/>
          <p:cNvGrpSpPr/>
          <p:nvPr/>
        </p:nvGrpSpPr>
        <p:grpSpPr>
          <a:xfrm>
            <a:off x="5941424" y="2247740"/>
            <a:ext cx="1105452" cy="916747"/>
            <a:chOff x="5249100" y="1210600"/>
            <a:chExt cx="3502700" cy="2904775"/>
          </a:xfrm>
        </p:grpSpPr>
        <p:sp>
          <p:nvSpPr>
            <p:cNvPr id="5282" name="Google Shape;5282;p7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86" name="Google Shape;5286;p7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287" name="Google Shape;5287;p7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288" name="Google Shape;5288;p7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289" name="Google Shape;5289;p7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290" name="Google Shape;5290;p7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72"/>
          <p:cNvGrpSpPr/>
          <p:nvPr/>
        </p:nvGrpSpPr>
        <p:grpSpPr>
          <a:xfrm>
            <a:off x="7123972" y="967158"/>
            <a:ext cx="1304650" cy="1124856"/>
            <a:chOff x="7287122" y="1165658"/>
            <a:chExt cx="1219413" cy="1051365"/>
          </a:xfrm>
        </p:grpSpPr>
        <p:grpSp>
          <p:nvGrpSpPr>
            <p:cNvPr id="5292" name="Google Shape;5292;p72"/>
            <p:cNvGrpSpPr/>
            <p:nvPr/>
          </p:nvGrpSpPr>
          <p:grpSpPr>
            <a:xfrm>
              <a:off x="7287122" y="1969723"/>
              <a:ext cx="1219413" cy="247300"/>
              <a:chOff x="7287122" y="1969723"/>
              <a:chExt cx="1219413" cy="247300"/>
            </a:xfrm>
          </p:grpSpPr>
          <p:sp>
            <p:nvSpPr>
              <p:cNvPr id="5293" name="Google Shape;5293;p7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4" name="Google Shape;5294;p72"/>
              <p:cNvGrpSpPr/>
              <p:nvPr/>
            </p:nvGrpSpPr>
            <p:grpSpPr>
              <a:xfrm>
                <a:off x="7287122" y="2063892"/>
                <a:ext cx="1151753" cy="73428"/>
                <a:chOff x="7287122" y="2063892"/>
                <a:chExt cx="1151753" cy="73428"/>
              </a:xfrm>
            </p:grpSpPr>
            <p:sp>
              <p:nvSpPr>
                <p:cNvPr id="5295" name="Google Shape;5295;p7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96" name="Google Shape;5296;p7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297" name="Google Shape;5297;p72"/>
            <p:cNvGrpSpPr/>
            <p:nvPr/>
          </p:nvGrpSpPr>
          <p:grpSpPr>
            <a:xfrm>
              <a:off x="7287122" y="1712201"/>
              <a:ext cx="1219403" cy="246767"/>
              <a:chOff x="7287122" y="1712201"/>
              <a:chExt cx="1219403" cy="246767"/>
            </a:xfrm>
          </p:grpSpPr>
          <p:sp>
            <p:nvSpPr>
              <p:cNvPr id="5298" name="Google Shape;5298;p7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9" name="Google Shape;5299;p72"/>
              <p:cNvGrpSpPr/>
              <p:nvPr/>
            </p:nvGrpSpPr>
            <p:grpSpPr>
              <a:xfrm>
                <a:off x="7287122" y="1842861"/>
                <a:ext cx="1005303" cy="73419"/>
                <a:chOff x="7287122" y="1842861"/>
                <a:chExt cx="1005303" cy="73419"/>
              </a:xfrm>
            </p:grpSpPr>
            <p:sp>
              <p:nvSpPr>
                <p:cNvPr id="5300" name="Google Shape;5300;p7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01" name="Google Shape;5301;p7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302" name="Google Shape;5302;p72"/>
            <p:cNvGrpSpPr/>
            <p:nvPr/>
          </p:nvGrpSpPr>
          <p:grpSpPr>
            <a:xfrm>
              <a:off x="7287122" y="1447520"/>
              <a:ext cx="1219403" cy="286667"/>
              <a:chOff x="7287122" y="1447520"/>
              <a:chExt cx="1219403" cy="286667"/>
            </a:xfrm>
          </p:grpSpPr>
          <p:sp>
            <p:nvSpPr>
              <p:cNvPr id="5303" name="Google Shape;5303;p7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4" name="Google Shape;5304;p72"/>
              <p:cNvGrpSpPr/>
              <p:nvPr/>
            </p:nvGrpSpPr>
            <p:grpSpPr>
              <a:xfrm>
                <a:off x="7287122" y="1581977"/>
                <a:ext cx="852803" cy="73428"/>
                <a:chOff x="7287122" y="1581977"/>
                <a:chExt cx="852803" cy="73428"/>
              </a:xfrm>
            </p:grpSpPr>
            <p:sp>
              <p:nvSpPr>
                <p:cNvPr id="5305" name="Google Shape;5305;p7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06" name="Google Shape;5306;p7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307" name="Google Shape;5307;p72"/>
            <p:cNvGrpSpPr/>
            <p:nvPr/>
          </p:nvGrpSpPr>
          <p:grpSpPr>
            <a:xfrm>
              <a:off x="7287122" y="1165658"/>
              <a:ext cx="1219403" cy="344253"/>
              <a:chOff x="7287122" y="1165658"/>
              <a:chExt cx="1219403" cy="344253"/>
            </a:xfrm>
          </p:grpSpPr>
          <p:sp>
            <p:nvSpPr>
              <p:cNvPr id="5308" name="Google Shape;5308;p7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9" name="Google Shape;5309;p72"/>
              <p:cNvGrpSpPr/>
              <p:nvPr/>
            </p:nvGrpSpPr>
            <p:grpSpPr>
              <a:xfrm>
                <a:off x="7287122" y="1341025"/>
                <a:ext cx="695703" cy="73419"/>
                <a:chOff x="7287122" y="1341025"/>
                <a:chExt cx="695703" cy="73419"/>
              </a:xfrm>
            </p:grpSpPr>
            <p:sp>
              <p:nvSpPr>
                <p:cNvPr id="5310" name="Google Shape;5310;p7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11" name="Google Shape;5311;p7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312" name="Google Shape;5312;p72"/>
          <p:cNvGrpSpPr/>
          <p:nvPr/>
        </p:nvGrpSpPr>
        <p:grpSpPr>
          <a:xfrm>
            <a:off x="5790464" y="973181"/>
            <a:ext cx="1397729" cy="1098540"/>
            <a:chOff x="5900602" y="1193063"/>
            <a:chExt cx="1299851" cy="1021707"/>
          </a:xfrm>
        </p:grpSpPr>
        <p:grpSp>
          <p:nvGrpSpPr>
            <p:cNvPr id="5313" name="Google Shape;5313;p72"/>
            <p:cNvGrpSpPr/>
            <p:nvPr/>
          </p:nvGrpSpPr>
          <p:grpSpPr>
            <a:xfrm>
              <a:off x="6520337" y="1193063"/>
              <a:ext cx="341815" cy="799959"/>
              <a:chOff x="6520337" y="1193063"/>
              <a:chExt cx="341815" cy="799959"/>
            </a:xfrm>
          </p:grpSpPr>
          <p:grpSp>
            <p:nvGrpSpPr>
              <p:cNvPr id="5314" name="Google Shape;5314;p72"/>
              <p:cNvGrpSpPr/>
              <p:nvPr/>
            </p:nvGrpSpPr>
            <p:grpSpPr>
              <a:xfrm>
                <a:off x="6520337" y="1589527"/>
                <a:ext cx="213950" cy="403494"/>
                <a:chOff x="6520337" y="1589527"/>
                <a:chExt cx="213950" cy="403494"/>
              </a:xfrm>
            </p:grpSpPr>
            <p:sp>
              <p:nvSpPr>
                <p:cNvPr id="5315" name="Google Shape;5315;p7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7" name="Google Shape;5317;p72"/>
              <p:cNvGrpSpPr/>
              <p:nvPr/>
            </p:nvGrpSpPr>
            <p:grpSpPr>
              <a:xfrm>
                <a:off x="6577204" y="1193063"/>
                <a:ext cx="284947" cy="464512"/>
                <a:chOff x="6577204" y="1193063"/>
                <a:chExt cx="284947" cy="464512"/>
              </a:xfrm>
            </p:grpSpPr>
            <p:sp>
              <p:nvSpPr>
                <p:cNvPr id="5318" name="Google Shape;5318;p7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19" name="Google Shape;5319;p7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320" name="Google Shape;5320;p72"/>
            <p:cNvGrpSpPr/>
            <p:nvPr/>
          </p:nvGrpSpPr>
          <p:grpSpPr>
            <a:xfrm>
              <a:off x="6238903" y="1193063"/>
              <a:ext cx="300475" cy="900152"/>
              <a:chOff x="6238903" y="1193063"/>
              <a:chExt cx="300475" cy="900152"/>
            </a:xfrm>
          </p:grpSpPr>
          <p:grpSp>
            <p:nvGrpSpPr>
              <p:cNvPr id="5321" name="Google Shape;5321;p72"/>
              <p:cNvGrpSpPr/>
              <p:nvPr/>
            </p:nvGrpSpPr>
            <p:grpSpPr>
              <a:xfrm>
                <a:off x="6290865" y="1489315"/>
                <a:ext cx="248514" cy="603900"/>
                <a:chOff x="6290865" y="1489315"/>
                <a:chExt cx="248514" cy="603900"/>
              </a:xfrm>
            </p:grpSpPr>
            <p:sp>
              <p:nvSpPr>
                <p:cNvPr id="5322" name="Google Shape;5322;p7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72"/>
              <p:cNvGrpSpPr/>
              <p:nvPr/>
            </p:nvGrpSpPr>
            <p:grpSpPr>
              <a:xfrm>
                <a:off x="6238903" y="1193063"/>
                <a:ext cx="284947" cy="333087"/>
                <a:chOff x="6238903" y="1193063"/>
                <a:chExt cx="284947" cy="333087"/>
              </a:xfrm>
            </p:grpSpPr>
            <p:sp>
              <p:nvSpPr>
                <p:cNvPr id="5325" name="Google Shape;5325;p7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26" name="Google Shape;5326;p7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327" name="Google Shape;5327;p72"/>
            <p:cNvGrpSpPr/>
            <p:nvPr/>
          </p:nvGrpSpPr>
          <p:grpSpPr>
            <a:xfrm>
              <a:off x="5900602" y="1193063"/>
              <a:ext cx="444345" cy="1021707"/>
              <a:chOff x="5900602" y="1193063"/>
              <a:chExt cx="444345" cy="1021707"/>
            </a:xfrm>
          </p:grpSpPr>
          <p:grpSp>
            <p:nvGrpSpPr>
              <p:cNvPr id="5328" name="Google Shape;5328;p72"/>
              <p:cNvGrpSpPr/>
              <p:nvPr/>
            </p:nvGrpSpPr>
            <p:grpSpPr>
              <a:xfrm>
                <a:off x="6046501" y="1367785"/>
                <a:ext cx="298446" cy="846986"/>
                <a:chOff x="6046501" y="1367785"/>
                <a:chExt cx="298446" cy="846986"/>
              </a:xfrm>
            </p:grpSpPr>
            <p:sp>
              <p:nvSpPr>
                <p:cNvPr id="5329" name="Google Shape;5329;p7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72"/>
              <p:cNvGrpSpPr/>
              <p:nvPr/>
            </p:nvGrpSpPr>
            <p:grpSpPr>
              <a:xfrm>
                <a:off x="5900602" y="1193063"/>
                <a:ext cx="284947" cy="182312"/>
                <a:chOff x="5900602" y="1193063"/>
                <a:chExt cx="284947" cy="182312"/>
              </a:xfrm>
            </p:grpSpPr>
            <p:sp>
              <p:nvSpPr>
                <p:cNvPr id="5332" name="Google Shape;5332;p7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33" name="Google Shape;5333;p7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334" name="Google Shape;5334;p72"/>
            <p:cNvGrpSpPr/>
            <p:nvPr/>
          </p:nvGrpSpPr>
          <p:grpSpPr>
            <a:xfrm>
              <a:off x="6738300" y="1193063"/>
              <a:ext cx="462153" cy="707634"/>
              <a:chOff x="6738300" y="1193063"/>
              <a:chExt cx="462153" cy="707634"/>
            </a:xfrm>
          </p:grpSpPr>
          <p:grpSp>
            <p:nvGrpSpPr>
              <p:cNvPr id="5335" name="Google Shape;5335;p72"/>
              <p:cNvGrpSpPr/>
              <p:nvPr/>
            </p:nvGrpSpPr>
            <p:grpSpPr>
              <a:xfrm>
                <a:off x="6915505" y="1193063"/>
                <a:ext cx="284947" cy="597387"/>
                <a:chOff x="6915505" y="1193063"/>
                <a:chExt cx="284947" cy="597387"/>
              </a:xfrm>
            </p:grpSpPr>
            <p:sp>
              <p:nvSpPr>
                <p:cNvPr id="5336" name="Google Shape;5336;p7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37" name="Google Shape;5337;p7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338" name="Google Shape;5338;p72"/>
              <p:cNvGrpSpPr/>
              <p:nvPr/>
            </p:nvGrpSpPr>
            <p:grpSpPr>
              <a:xfrm>
                <a:off x="6738300" y="1684725"/>
                <a:ext cx="230066" cy="215971"/>
                <a:chOff x="6738300" y="1684725"/>
                <a:chExt cx="230066" cy="215971"/>
              </a:xfrm>
            </p:grpSpPr>
            <p:sp>
              <p:nvSpPr>
                <p:cNvPr id="5339" name="Google Shape;5339;p7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344"/>
        <p:cNvGrpSpPr/>
        <p:nvPr/>
      </p:nvGrpSpPr>
      <p:grpSpPr>
        <a:xfrm>
          <a:off x="0" y="0"/>
          <a:ext cx="0" cy="0"/>
          <a:chOff x="0" y="0"/>
          <a:chExt cx="0" cy="0"/>
        </a:xfrm>
      </p:grpSpPr>
      <p:grpSp>
        <p:nvGrpSpPr>
          <p:cNvPr id="5345" name="Google Shape;5345;p73"/>
          <p:cNvGrpSpPr/>
          <p:nvPr/>
        </p:nvGrpSpPr>
        <p:grpSpPr>
          <a:xfrm>
            <a:off x="821785" y="2307635"/>
            <a:ext cx="339235" cy="298186"/>
            <a:chOff x="898875" y="244725"/>
            <a:chExt cx="481800" cy="423500"/>
          </a:xfrm>
        </p:grpSpPr>
        <p:sp>
          <p:nvSpPr>
            <p:cNvPr id="5346" name="Google Shape;5346;p7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7" name="Google Shape;5347;p7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8" name="Google Shape;5348;p7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9" name="Google Shape;5349;p7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0" name="Google Shape;5350;p7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1" name="Google Shape;5351;p7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52" name="Google Shape;5352;p73"/>
          <p:cNvGrpSpPr/>
          <p:nvPr/>
        </p:nvGrpSpPr>
        <p:grpSpPr>
          <a:xfrm>
            <a:off x="1260167" y="2287103"/>
            <a:ext cx="298169" cy="339253"/>
            <a:chOff x="1529350" y="258825"/>
            <a:chExt cx="423475" cy="481825"/>
          </a:xfrm>
        </p:grpSpPr>
        <p:sp>
          <p:nvSpPr>
            <p:cNvPr id="5353" name="Google Shape;5353;p7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4" name="Google Shape;5354;p7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55" name="Google Shape;5355;p73"/>
          <p:cNvGrpSpPr/>
          <p:nvPr/>
        </p:nvGrpSpPr>
        <p:grpSpPr>
          <a:xfrm>
            <a:off x="2102437" y="2287102"/>
            <a:ext cx="298169" cy="339253"/>
            <a:chOff x="2707500" y="249400"/>
            <a:chExt cx="423475" cy="481825"/>
          </a:xfrm>
        </p:grpSpPr>
        <p:sp>
          <p:nvSpPr>
            <p:cNvPr id="5356" name="Google Shape;5356;p7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7" name="Google Shape;5357;p7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58" name="Google Shape;5358;p73"/>
          <p:cNvGrpSpPr/>
          <p:nvPr/>
        </p:nvGrpSpPr>
        <p:grpSpPr>
          <a:xfrm>
            <a:off x="2516052" y="2287428"/>
            <a:ext cx="305386" cy="338602"/>
            <a:chOff x="3300325" y="249875"/>
            <a:chExt cx="433725" cy="480900"/>
          </a:xfrm>
        </p:grpSpPr>
        <p:sp>
          <p:nvSpPr>
            <p:cNvPr id="5359" name="Google Shape;5359;p7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0" name="Google Shape;5360;p7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1" name="Google Shape;5361;p7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2" name="Google Shape;5362;p7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3" name="Google Shape;5363;p7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4" name="Google Shape;5364;p7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65" name="Google Shape;5365;p73"/>
          <p:cNvGrpSpPr/>
          <p:nvPr/>
        </p:nvGrpSpPr>
        <p:grpSpPr>
          <a:xfrm>
            <a:off x="1653142" y="2367273"/>
            <a:ext cx="340890" cy="178912"/>
            <a:chOff x="2084325" y="363300"/>
            <a:chExt cx="484150" cy="254100"/>
          </a:xfrm>
        </p:grpSpPr>
        <p:sp>
          <p:nvSpPr>
            <p:cNvPr id="5366" name="Google Shape;5366;p7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7" name="Google Shape;5367;p7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68" name="Google Shape;5368;p73"/>
          <p:cNvGrpSpPr/>
          <p:nvPr/>
        </p:nvGrpSpPr>
        <p:grpSpPr>
          <a:xfrm>
            <a:off x="2905137" y="2287349"/>
            <a:ext cx="352349" cy="338760"/>
            <a:chOff x="3854700" y="249750"/>
            <a:chExt cx="500425" cy="481125"/>
          </a:xfrm>
        </p:grpSpPr>
        <p:sp>
          <p:nvSpPr>
            <p:cNvPr id="5369" name="Google Shape;5369;p7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0" name="Google Shape;5370;p7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1" name="Google Shape;5371;p7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2" name="Google Shape;5372;p7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3" name="Google Shape;5373;p7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4" name="Google Shape;5374;p7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5" name="Google Shape;5375;p7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6" name="Google Shape;5376;p7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77" name="Google Shape;5377;p73"/>
          <p:cNvGrpSpPr/>
          <p:nvPr/>
        </p:nvGrpSpPr>
        <p:grpSpPr>
          <a:xfrm>
            <a:off x="3323126" y="2287349"/>
            <a:ext cx="352349" cy="338760"/>
            <a:chOff x="4447550" y="249750"/>
            <a:chExt cx="500425" cy="481125"/>
          </a:xfrm>
        </p:grpSpPr>
        <p:sp>
          <p:nvSpPr>
            <p:cNvPr id="5378" name="Google Shape;5378;p7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9" name="Google Shape;5379;p7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80" name="Google Shape;5380;p73"/>
          <p:cNvGrpSpPr/>
          <p:nvPr/>
        </p:nvGrpSpPr>
        <p:grpSpPr>
          <a:xfrm>
            <a:off x="3752328" y="2287102"/>
            <a:ext cx="339253" cy="339253"/>
            <a:chOff x="5049725" y="249400"/>
            <a:chExt cx="481825" cy="481825"/>
          </a:xfrm>
        </p:grpSpPr>
        <p:sp>
          <p:nvSpPr>
            <p:cNvPr id="5381" name="Google Shape;5381;p7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2" name="Google Shape;5382;p7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83" name="Google Shape;5383;p73"/>
          <p:cNvGrpSpPr/>
          <p:nvPr/>
        </p:nvGrpSpPr>
        <p:grpSpPr>
          <a:xfrm>
            <a:off x="4166269" y="2287102"/>
            <a:ext cx="339253" cy="339253"/>
            <a:chOff x="5660400" y="238125"/>
            <a:chExt cx="481825" cy="481825"/>
          </a:xfrm>
        </p:grpSpPr>
        <p:sp>
          <p:nvSpPr>
            <p:cNvPr id="5384" name="Google Shape;5384;p7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5" name="Google Shape;5385;p7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86" name="Google Shape;5386;p73"/>
          <p:cNvGrpSpPr/>
          <p:nvPr/>
        </p:nvGrpSpPr>
        <p:grpSpPr>
          <a:xfrm>
            <a:off x="4582955" y="2287102"/>
            <a:ext cx="339253" cy="339253"/>
            <a:chOff x="6235400" y="249400"/>
            <a:chExt cx="481825" cy="481825"/>
          </a:xfrm>
        </p:grpSpPr>
        <p:sp>
          <p:nvSpPr>
            <p:cNvPr id="5387" name="Google Shape;5387;p7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8" name="Google Shape;5388;p7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9" name="Google Shape;5389;p7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0" name="Google Shape;5390;p7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1" name="Google Shape;5391;p7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92" name="Google Shape;5392;p73"/>
          <p:cNvGrpSpPr/>
          <p:nvPr/>
        </p:nvGrpSpPr>
        <p:grpSpPr>
          <a:xfrm>
            <a:off x="821301" y="2731810"/>
            <a:ext cx="340204" cy="298116"/>
            <a:chOff x="899850" y="871450"/>
            <a:chExt cx="483175" cy="423400"/>
          </a:xfrm>
        </p:grpSpPr>
        <p:sp>
          <p:nvSpPr>
            <p:cNvPr id="5393" name="Google Shape;5393;p7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4" name="Google Shape;5394;p7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5" name="Google Shape;5395;p7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6" name="Google Shape;5396;p7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397" name="Google Shape;5397;p7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398" name="Google Shape;5398;p73"/>
          <p:cNvGrpSpPr/>
          <p:nvPr/>
        </p:nvGrpSpPr>
        <p:grpSpPr>
          <a:xfrm>
            <a:off x="1653301" y="2711232"/>
            <a:ext cx="340573" cy="339271"/>
            <a:chOff x="2085450" y="842250"/>
            <a:chExt cx="483700" cy="481850"/>
          </a:xfrm>
        </p:grpSpPr>
        <p:sp>
          <p:nvSpPr>
            <p:cNvPr id="5399" name="Google Shape;5399;p7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0" name="Google Shape;5400;p7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1" name="Google Shape;5401;p7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02" name="Google Shape;5402;p73"/>
          <p:cNvGrpSpPr/>
          <p:nvPr/>
        </p:nvGrpSpPr>
        <p:grpSpPr>
          <a:xfrm>
            <a:off x="2081868" y="2711241"/>
            <a:ext cx="339306" cy="339253"/>
            <a:chOff x="2685825" y="840375"/>
            <a:chExt cx="481900" cy="481825"/>
          </a:xfrm>
        </p:grpSpPr>
        <p:sp>
          <p:nvSpPr>
            <p:cNvPr id="5403" name="Google Shape;5403;p7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4" name="Google Shape;5404;p7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05" name="Google Shape;5405;p73"/>
          <p:cNvGrpSpPr/>
          <p:nvPr/>
        </p:nvGrpSpPr>
        <p:grpSpPr>
          <a:xfrm>
            <a:off x="2493529" y="2710924"/>
            <a:ext cx="350431" cy="339887"/>
            <a:chOff x="3270675" y="841800"/>
            <a:chExt cx="497700" cy="482725"/>
          </a:xfrm>
        </p:grpSpPr>
        <p:sp>
          <p:nvSpPr>
            <p:cNvPr id="5406" name="Google Shape;5406;p7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7" name="Google Shape;5407;p7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8" name="Google Shape;5408;p7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09" name="Google Shape;5409;p7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10" name="Google Shape;5410;p73"/>
          <p:cNvGrpSpPr/>
          <p:nvPr/>
        </p:nvGrpSpPr>
        <p:grpSpPr>
          <a:xfrm>
            <a:off x="3329675" y="2731783"/>
            <a:ext cx="339253" cy="298169"/>
            <a:chOff x="4467200" y="877100"/>
            <a:chExt cx="481825" cy="423475"/>
          </a:xfrm>
        </p:grpSpPr>
        <p:sp>
          <p:nvSpPr>
            <p:cNvPr id="5411" name="Google Shape;5411;p7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2" name="Google Shape;5412;p7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3" name="Google Shape;5413;p7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4" name="Google Shape;5414;p7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15" name="Google Shape;5415;p73"/>
          <p:cNvGrpSpPr/>
          <p:nvPr/>
        </p:nvGrpSpPr>
        <p:grpSpPr>
          <a:xfrm>
            <a:off x="3744565" y="2711232"/>
            <a:ext cx="354778" cy="339271"/>
            <a:chOff x="5045500" y="842250"/>
            <a:chExt cx="503875" cy="481850"/>
          </a:xfrm>
        </p:grpSpPr>
        <p:sp>
          <p:nvSpPr>
            <p:cNvPr id="5416" name="Google Shape;5416;p7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7" name="Google Shape;5417;p7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18" name="Google Shape;5418;p73"/>
          <p:cNvGrpSpPr/>
          <p:nvPr/>
        </p:nvGrpSpPr>
        <p:grpSpPr>
          <a:xfrm>
            <a:off x="4167413" y="2737451"/>
            <a:ext cx="336965" cy="286833"/>
            <a:chOff x="5645200" y="879425"/>
            <a:chExt cx="478575" cy="407375"/>
          </a:xfrm>
        </p:grpSpPr>
        <p:sp>
          <p:nvSpPr>
            <p:cNvPr id="5419" name="Google Shape;5419;p7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0" name="Google Shape;5420;p7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1" name="Google Shape;5421;p7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2" name="Google Shape;5422;p7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3" name="Google Shape;5423;p7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4" name="Google Shape;5424;p7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25" name="Google Shape;5425;p73"/>
          <p:cNvGrpSpPr/>
          <p:nvPr/>
        </p:nvGrpSpPr>
        <p:grpSpPr>
          <a:xfrm>
            <a:off x="4603488" y="2711241"/>
            <a:ext cx="298186" cy="339253"/>
            <a:chOff x="6264525" y="842250"/>
            <a:chExt cx="423500" cy="481825"/>
          </a:xfrm>
        </p:grpSpPr>
        <p:sp>
          <p:nvSpPr>
            <p:cNvPr id="5426" name="Google Shape;5426;p7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7" name="Google Shape;5427;p7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8" name="Google Shape;5428;p7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9" name="Google Shape;5429;p7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0" name="Google Shape;5430;p7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1" name="Google Shape;5431;p7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2" name="Google Shape;5432;p7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33" name="Google Shape;5433;p73"/>
          <p:cNvGrpSpPr/>
          <p:nvPr/>
        </p:nvGrpSpPr>
        <p:grpSpPr>
          <a:xfrm>
            <a:off x="821776" y="3125895"/>
            <a:ext cx="339253" cy="339253"/>
            <a:chOff x="900750" y="1436075"/>
            <a:chExt cx="481825" cy="481825"/>
          </a:xfrm>
        </p:grpSpPr>
        <p:sp>
          <p:nvSpPr>
            <p:cNvPr id="5434" name="Google Shape;5434;p7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5" name="Google Shape;5435;p7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6" name="Google Shape;5436;p7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7" name="Google Shape;5437;p7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38" name="Google Shape;5438;p73"/>
          <p:cNvGrpSpPr/>
          <p:nvPr/>
        </p:nvGrpSpPr>
        <p:grpSpPr>
          <a:xfrm>
            <a:off x="1239624" y="3186183"/>
            <a:ext cx="339253" cy="218676"/>
            <a:chOff x="1492675" y="1520750"/>
            <a:chExt cx="481825" cy="310575"/>
          </a:xfrm>
        </p:grpSpPr>
        <p:sp>
          <p:nvSpPr>
            <p:cNvPr id="5439" name="Google Shape;5439;p7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0" name="Google Shape;5440;p7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41" name="Google Shape;5441;p73"/>
          <p:cNvGrpSpPr/>
          <p:nvPr/>
        </p:nvGrpSpPr>
        <p:grpSpPr>
          <a:xfrm>
            <a:off x="1647421" y="3125877"/>
            <a:ext cx="352332" cy="339288"/>
            <a:chOff x="2071000" y="1435025"/>
            <a:chExt cx="500400" cy="481875"/>
          </a:xfrm>
        </p:grpSpPr>
        <p:sp>
          <p:nvSpPr>
            <p:cNvPr id="5442" name="Google Shape;5442;p7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3" name="Google Shape;5443;p7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4" name="Google Shape;5444;p7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45" name="Google Shape;5445;p73"/>
          <p:cNvGrpSpPr/>
          <p:nvPr/>
        </p:nvGrpSpPr>
        <p:grpSpPr>
          <a:xfrm>
            <a:off x="2075584" y="3146709"/>
            <a:ext cx="351874" cy="297623"/>
            <a:chOff x="2678350" y="1464650"/>
            <a:chExt cx="499750" cy="422700"/>
          </a:xfrm>
        </p:grpSpPr>
        <p:sp>
          <p:nvSpPr>
            <p:cNvPr id="5446" name="Google Shape;5446;p7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7" name="Google Shape;5447;p7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8" name="Google Shape;5448;p7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49" name="Google Shape;5449;p73"/>
          <p:cNvGrpSpPr/>
          <p:nvPr/>
        </p:nvGrpSpPr>
        <p:grpSpPr>
          <a:xfrm>
            <a:off x="2499118" y="3125895"/>
            <a:ext cx="339253" cy="339253"/>
            <a:chOff x="3271200" y="1435075"/>
            <a:chExt cx="481825" cy="481825"/>
          </a:xfrm>
        </p:grpSpPr>
        <p:sp>
          <p:nvSpPr>
            <p:cNvPr id="5450" name="Google Shape;5450;p7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1" name="Google Shape;5451;p7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52" name="Google Shape;5452;p73"/>
          <p:cNvGrpSpPr/>
          <p:nvPr/>
        </p:nvGrpSpPr>
        <p:grpSpPr>
          <a:xfrm>
            <a:off x="2909591" y="3125877"/>
            <a:ext cx="343442" cy="339288"/>
            <a:chOff x="3858100" y="1435075"/>
            <a:chExt cx="487775" cy="481875"/>
          </a:xfrm>
        </p:grpSpPr>
        <p:sp>
          <p:nvSpPr>
            <p:cNvPr id="5453" name="Google Shape;5453;p7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4" name="Google Shape;5454;p7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5" name="Google Shape;5455;p7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6" name="Google Shape;5456;p7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7" name="Google Shape;5457;p7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58" name="Google Shape;5458;p73"/>
          <p:cNvGrpSpPr/>
          <p:nvPr/>
        </p:nvGrpSpPr>
        <p:grpSpPr>
          <a:xfrm>
            <a:off x="3329674" y="3125895"/>
            <a:ext cx="339253" cy="339253"/>
            <a:chOff x="4456875" y="1435075"/>
            <a:chExt cx="481825" cy="481825"/>
          </a:xfrm>
        </p:grpSpPr>
        <p:sp>
          <p:nvSpPr>
            <p:cNvPr id="5459" name="Google Shape;5459;p7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0" name="Google Shape;5460;p7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1" name="Google Shape;5461;p7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2" name="Google Shape;5462;p7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3" name="Google Shape;5463;p7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4" name="Google Shape;5464;p7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5" name="Google Shape;5465;p7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6" name="Google Shape;5466;p7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7" name="Google Shape;5467;p7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8" name="Google Shape;5468;p7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9" name="Google Shape;5469;p7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0" name="Google Shape;5470;p7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1" name="Google Shape;5471;p7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2" name="Google Shape;5472;p7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3" name="Google Shape;5473;p7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4" name="Google Shape;5474;p7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5" name="Google Shape;5475;p7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6" name="Google Shape;5476;p7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7" name="Google Shape;5477;p7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78" name="Google Shape;5478;p73"/>
          <p:cNvGrpSpPr/>
          <p:nvPr/>
        </p:nvGrpSpPr>
        <p:grpSpPr>
          <a:xfrm>
            <a:off x="3750665" y="3125886"/>
            <a:ext cx="342580" cy="339271"/>
            <a:chOff x="5049725" y="1435050"/>
            <a:chExt cx="486550" cy="481850"/>
          </a:xfrm>
        </p:grpSpPr>
        <p:sp>
          <p:nvSpPr>
            <p:cNvPr id="5479" name="Google Shape;5479;p7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0" name="Google Shape;5480;p7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1" name="Google Shape;5481;p7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2" name="Google Shape;5482;p7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83" name="Google Shape;5483;p73"/>
          <p:cNvGrpSpPr/>
          <p:nvPr/>
        </p:nvGrpSpPr>
        <p:grpSpPr>
          <a:xfrm>
            <a:off x="4166216" y="3125895"/>
            <a:ext cx="339359" cy="339253"/>
            <a:chOff x="5642475" y="1435075"/>
            <a:chExt cx="481975" cy="481825"/>
          </a:xfrm>
        </p:grpSpPr>
        <p:sp>
          <p:nvSpPr>
            <p:cNvPr id="5484" name="Google Shape;5484;p7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5" name="Google Shape;5485;p7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6" name="Google Shape;5486;p7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87" name="Google Shape;5487;p73"/>
          <p:cNvGrpSpPr/>
          <p:nvPr/>
        </p:nvGrpSpPr>
        <p:grpSpPr>
          <a:xfrm>
            <a:off x="4580702" y="3125886"/>
            <a:ext cx="343759" cy="339271"/>
            <a:chOff x="6232000" y="1435050"/>
            <a:chExt cx="488225" cy="481850"/>
          </a:xfrm>
        </p:grpSpPr>
        <p:sp>
          <p:nvSpPr>
            <p:cNvPr id="5488" name="Google Shape;5488;p7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9" name="Google Shape;5489;p7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0" name="Google Shape;5490;p7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1" name="Google Shape;5491;p7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2" name="Google Shape;5492;p7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93" name="Google Shape;5493;p73"/>
          <p:cNvGrpSpPr/>
          <p:nvPr/>
        </p:nvGrpSpPr>
        <p:grpSpPr>
          <a:xfrm>
            <a:off x="841438" y="3539545"/>
            <a:ext cx="299929" cy="337792"/>
            <a:chOff x="924450" y="2028975"/>
            <a:chExt cx="425975" cy="479750"/>
          </a:xfrm>
        </p:grpSpPr>
        <p:sp>
          <p:nvSpPr>
            <p:cNvPr id="5494" name="Google Shape;5494;p7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5" name="Google Shape;5495;p7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6" name="Google Shape;5496;p7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97" name="Google Shape;5497;p73"/>
          <p:cNvGrpSpPr/>
          <p:nvPr/>
        </p:nvGrpSpPr>
        <p:grpSpPr>
          <a:xfrm>
            <a:off x="1653934" y="3559347"/>
            <a:ext cx="339306" cy="298186"/>
            <a:chOff x="2085450" y="2057100"/>
            <a:chExt cx="481900" cy="423500"/>
          </a:xfrm>
        </p:grpSpPr>
        <p:sp>
          <p:nvSpPr>
            <p:cNvPr id="5498" name="Google Shape;5498;p7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9" name="Google Shape;5499;p7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0" name="Google Shape;5500;p7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01" name="Google Shape;5501;p73"/>
          <p:cNvGrpSpPr/>
          <p:nvPr/>
        </p:nvGrpSpPr>
        <p:grpSpPr>
          <a:xfrm>
            <a:off x="2081868" y="3582592"/>
            <a:ext cx="339306" cy="251698"/>
            <a:chOff x="2678275" y="2090100"/>
            <a:chExt cx="481900" cy="357475"/>
          </a:xfrm>
        </p:grpSpPr>
        <p:sp>
          <p:nvSpPr>
            <p:cNvPr id="5502" name="Google Shape;5502;p7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3" name="Google Shape;5503;p7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4" name="Google Shape;5504;p7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5" name="Google Shape;5505;p7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6" name="Google Shape;5506;p7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07" name="Google Shape;5507;p73"/>
          <p:cNvGrpSpPr/>
          <p:nvPr/>
        </p:nvGrpSpPr>
        <p:grpSpPr>
          <a:xfrm>
            <a:off x="2559072" y="3594790"/>
            <a:ext cx="219345" cy="227301"/>
            <a:chOff x="3357325" y="2093500"/>
            <a:chExt cx="311525" cy="322825"/>
          </a:xfrm>
        </p:grpSpPr>
        <p:sp>
          <p:nvSpPr>
            <p:cNvPr id="5508" name="Google Shape;5508;p7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9" name="Google Shape;5509;p7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0" name="Google Shape;5510;p7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11" name="Google Shape;5511;p7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12" name="Google Shape;5512;p73"/>
          <p:cNvGrpSpPr/>
          <p:nvPr/>
        </p:nvGrpSpPr>
        <p:grpSpPr>
          <a:xfrm>
            <a:off x="3353262" y="3538814"/>
            <a:ext cx="292078" cy="339253"/>
            <a:chOff x="4492800" y="2027925"/>
            <a:chExt cx="414825" cy="481825"/>
          </a:xfrm>
        </p:grpSpPr>
        <p:sp>
          <p:nvSpPr>
            <p:cNvPr id="5513" name="Google Shape;5513;p7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4" name="Google Shape;5514;p7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5" name="Google Shape;5515;p73"/>
          <p:cNvGrpSpPr/>
          <p:nvPr/>
        </p:nvGrpSpPr>
        <p:grpSpPr>
          <a:xfrm>
            <a:off x="3752354" y="3538805"/>
            <a:ext cx="339200" cy="339271"/>
            <a:chOff x="5049725" y="2027900"/>
            <a:chExt cx="481750" cy="481850"/>
          </a:xfrm>
        </p:grpSpPr>
        <p:sp>
          <p:nvSpPr>
            <p:cNvPr id="5516" name="Google Shape;5516;p7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7" name="Google Shape;5517;p7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8" name="Google Shape;5518;p7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9" name="Google Shape;5519;p7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0" name="Google Shape;5520;p7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1" name="Google Shape;5521;p7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2" name="Google Shape;5522;p7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3" name="Google Shape;5523;p7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24" name="Google Shape;5524;p73"/>
          <p:cNvGrpSpPr/>
          <p:nvPr/>
        </p:nvGrpSpPr>
        <p:grpSpPr>
          <a:xfrm>
            <a:off x="4225950" y="3538893"/>
            <a:ext cx="219890" cy="339095"/>
            <a:chOff x="5726350" y="2028150"/>
            <a:chExt cx="312300" cy="481600"/>
          </a:xfrm>
        </p:grpSpPr>
        <p:sp>
          <p:nvSpPr>
            <p:cNvPr id="5525" name="Google Shape;5525;p7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6" name="Google Shape;5526;p7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7" name="Google Shape;5527;p7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28" name="Google Shape;5528;p73"/>
          <p:cNvGrpSpPr/>
          <p:nvPr/>
        </p:nvGrpSpPr>
        <p:grpSpPr>
          <a:xfrm>
            <a:off x="4586141" y="3542000"/>
            <a:ext cx="332881" cy="332881"/>
            <a:chOff x="6239925" y="2032450"/>
            <a:chExt cx="472775" cy="472775"/>
          </a:xfrm>
        </p:grpSpPr>
        <p:sp>
          <p:nvSpPr>
            <p:cNvPr id="5529" name="Google Shape;5529;p7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0" name="Google Shape;5530;p7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1" name="Google Shape;5531;p73"/>
          <p:cNvGrpSpPr/>
          <p:nvPr/>
        </p:nvGrpSpPr>
        <p:grpSpPr>
          <a:xfrm>
            <a:off x="5035233" y="2364092"/>
            <a:ext cx="334641" cy="185425"/>
            <a:chOff x="903075" y="2730000"/>
            <a:chExt cx="475275" cy="263350"/>
          </a:xfrm>
        </p:grpSpPr>
        <p:sp>
          <p:nvSpPr>
            <p:cNvPr id="5532" name="Google Shape;5532;p7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3" name="Google Shape;5533;p7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4" name="Google Shape;5534;p7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5" name="Google Shape;5535;p73"/>
          <p:cNvGrpSpPr/>
          <p:nvPr/>
        </p:nvGrpSpPr>
        <p:grpSpPr>
          <a:xfrm>
            <a:off x="1239624" y="3538814"/>
            <a:ext cx="339253" cy="339253"/>
            <a:chOff x="1492675" y="2027925"/>
            <a:chExt cx="481825" cy="481825"/>
          </a:xfrm>
        </p:grpSpPr>
        <p:sp>
          <p:nvSpPr>
            <p:cNvPr id="5536" name="Google Shape;5536;p7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7" name="Google Shape;5537;p7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8" name="Google Shape;5538;p7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9" name="Google Shape;5539;p7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0" name="Google Shape;5540;p7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1" name="Google Shape;5541;p73"/>
          <p:cNvGrpSpPr/>
          <p:nvPr/>
        </p:nvGrpSpPr>
        <p:grpSpPr>
          <a:xfrm>
            <a:off x="5466000" y="2287178"/>
            <a:ext cx="339253" cy="339253"/>
            <a:chOff x="1492675" y="2620775"/>
            <a:chExt cx="481825" cy="481825"/>
          </a:xfrm>
        </p:grpSpPr>
        <p:sp>
          <p:nvSpPr>
            <p:cNvPr id="5542" name="Google Shape;5542;p7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3" name="Google Shape;5543;p7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44" name="Google Shape;5544;p7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45" name="Google Shape;5545;p73"/>
          <p:cNvGrpSpPr/>
          <p:nvPr/>
        </p:nvGrpSpPr>
        <p:grpSpPr>
          <a:xfrm>
            <a:off x="6289754" y="2303161"/>
            <a:ext cx="333585" cy="307287"/>
            <a:chOff x="2682350" y="2643425"/>
            <a:chExt cx="473775" cy="436425"/>
          </a:xfrm>
        </p:grpSpPr>
        <p:sp>
          <p:nvSpPr>
            <p:cNvPr id="5546" name="Google Shape;5546;p7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7" name="Google Shape;5547;p7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8" name="Google Shape;5548;p7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9" name="Google Shape;5549;p7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0" name="Google Shape;5550;p7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1" name="Google Shape;5551;p7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2" name="Google Shape;5552;p7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53" name="Google Shape;5553;p73"/>
          <p:cNvGrpSpPr/>
          <p:nvPr/>
        </p:nvGrpSpPr>
        <p:grpSpPr>
          <a:xfrm>
            <a:off x="6755243" y="2287178"/>
            <a:ext cx="238531" cy="339253"/>
            <a:chOff x="3342725" y="2620775"/>
            <a:chExt cx="338775" cy="481825"/>
          </a:xfrm>
        </p:grpSpPr>
        <p:sp>
          <p:nvSpPr>
            <p:cNvPr id="5554" name="Google Shape;5554;p7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5" name="Google Shape;5555;p7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6" name="Google Shape;5556;p7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57" name="Google Shape;5557;p73"/>
          <p:cNvGrpSpPr/>
          <p:nvPr/>
        </p:nvGrpSpPr>
        <p:grpSpPr>
          <a:xfrm>
            <a:off x="7148994" y="2287178"/>
            <a:ext cx="278296" cy="339253"/>
            <a:chOff x="3907325" y="2620775"/>
            <a:chExt cx="395250" cy="481825"/>
          </a:xfrm>
        </p:grpSpPr>
        <p:sp>
          <p:nvSpPr>
            <p:cNvPr id="5558" name="Google Shape;5558;p7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9" name="Google Shape;5559;p7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0" name="Google Shape;5560;p7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1" name="Google Shape;5561;p7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2" name="Google Shape;5562;p73"/>
          <p:cNvGrpSpPr/>
          <p:nvPr/>
        </p:nvGrpSpPr>
        <p:grpSpPr>
          <a:xfrm>
            <a:off x="7542181" y="2297783"/>
            <a:ext cx="339253" cy="318042"/>
            <a:chOff x="4456875" y="2635825"/>
            <a:chExt cx="481825" cy="451700"/>
          </a:xfrm>
        </p:grpSpPr>
        <p:sp>
          <p:nvSpPr>
            <p:cNvPr id="5563" name="Google Shape;5563;p7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4" name="Google Shape;5564;p7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5" name="Google Shape;5565;p7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6" name="Google Shape;5566;p7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7" name="Google Shape;5567;p7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8" name="Google Shape;5568;p7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9" name="Google Shape;5569;p73"/>
          <p:cNvGrpSpPr/>
          <p:nvPr/>
        </p:nvGrpSpPr>
        <p:grpSpPr>
          <a:xfrm>
            <a:off x="7967105" y="2297783"/>
            <a:ext cx="339253" cy="318042"/>
            <a:chOff x="5049725" y="2635825"/>
            <a:chExt cx="481825" cy="451700"/>
          </a:xfrm>
        </p:grpSpPr>
        <p:sp>
          <p:nvSpPr>
            <p:cNvPr id="5570" name="Google Shape;5570;p7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1" name="Google Shape;5571;p7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2" name="Google Shape;5572;p7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3" name="Google Shape;5573;p73"/>
          <p:cNvGrpSpPr/>
          <p:nvPr/>
        </p:nvGrpSpPr>
        <p:grpSpPr>
          <a:xfrm>
            <a:off x="2211475" y="3952243"/>
            <a:ext cx="338566" cy="338373"/>
            <a:chOff x="5643000" y="2621375"/>
            <a:chExt cx="480850" cy="480575"/>
          </a:xfrm>
        </p:grpSpPr>
        <p:sp>
          <p:nvSpPr>
            <p:cNvPr id="5574" name="Google Shape;5574;p7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5" name="Google Shape;5575;p7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6" name="Google Shape;5576;p7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7" name="Google Shape;5577;p7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8" name="Google Shape;5578;p7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9" name="Google Shape;5579;p7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0" name="Google Shape;5580;p7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1" name="Google Shape;5581;p73"/>
          <p:cNvGrpSpPr/>
          <p:nvPr/>
        </p:nvGrpSpPr>
        <p:grpSpPr>
          <a:xfrm>
            <a:off x="4032695" y="3951803"/>
            <a:ext cx="339359" cy="339253"/>
            <a:chOff x="6235250" y="2620775"/>
            <a:chExt cx="481975" cy="481825"/>
          </a:xfrm>
        </p:grpSpPr>
        <p:sp>
          <p:nvSpPr>
            <p:cNvPr id="5582" name="Google Shape;5582;p7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3" name="Google Shape;5583;p7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4" name="Google Shape;5584;p7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5" name="Google Shape;5585;p7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6" name="Google Shape;5586;p7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87" name="Google Shape;5587;p7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88" name="Google Shape;5588;p73"/>
          <p:cNvGrpSpPr/>
          <p:nvPr/>
        </p:nvGrpSpPr>
        <p:grpSpPr>
          <a:xfrm>
            <a:off x="5465078" y="2711317"/>
            <a:ext cx="341101" cy="339253"/>
            <a:chOff x="1535000" y="3223325"/>
            <a:chExt cx="484450" cy="481825"/>
          </a:xfrm>
        </p:grpSpPr>
        <p:sp>
          <p:nvSpPr>
            <p:cNvPr id="5589" name="Google Shape;5589;p7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0" name="Google Shape;5590;p7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1" name="Google Shape;5591;p7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92" name="Google Shape;5592;p73"/>
          <p:cNvGrpSpPr/>
          <p:nvPr/>
        </p:nvGrpSpPr>
        <p:grpSpPr>
          <a:xfrm>
            <a:off x="5872645" y="2746618"/>
            <a:ext cx="339253" cy="268649"/>
            <a:chOff x="2085525" y="3263750"/>
            <a:chExt cx="481825" cy="381550"/>
          </a:xfrm>
        </p:grpSpPr>
        <p:sp>
          <p:nvSpPr>
            <p:cNvPr id="5593" name="Google Shape;5593;p7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4" name="Google Shape;5594;p7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95" name="Google Shape;5595;p7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96" name="Google Shape;5596;p73"/>
          <p:cNvGrpSpPr/>
          <p:nvPr/>
        </p:nvGrpSpPr>
        <p:grpSpPr>
          <a:xfrm>
            <a:off x="6704407" y="2711308"/>
            <a:ext cx="340204" cy="339271"/>
            <a:chOff x="3270450" y="3213625"/>
            <a:chExt cx="483175" cy="481850"/>
          </a:xfrm>
        </p:grpSpPr>
        <p:sp>
          <p:nvSpPr>
            <p:cNvPr id="5597" name="Google Shape;5597;p7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8" name="Google Shape;5598;p7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99" name="Google Shape;5599;p73"/>
          <p:cNvGrpSpPr/>
          <p:nvPr/>
        </p:nvGrpSpPr>
        <p:grpSpPr>
          <a:xfrm>
            <a:off x="7203676" y="2711317"/>
            <a:ext cx="168931" cy="339253"/>
            <a:chOff x="3984950" y="3213600"/>
            <a:chExt cx="239925" cy="481825"/>
          </a:xfrm>
        </p:grpSpPr>
        <p:sp>
          <p:nvSpPr>
            <p:cNvPr id="5600" name="Google Shape;5600;p7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1" name="Google Shape;5601;p7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02" name="Google Shape;5602;p7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3" name="Google Shape;5603;p7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04" name="Google Shape;5604;p73"/>
          <p:cNvGrpSpPr/>
          <p:nvPr/>
        </p:nvGrpSpPr>
        <p:grpSpPr>
          <a:xfrm>
            <a:off x="1736111" y="3981487"/>
            <a:ext cx="355218" cy="279880"/>
            <a:chOff x="5629975" y="3255775"/>
            <a:chExt cx="504500" cy="397500"/>
          </a:xfrm>
        </p:grpSpPr>
        <p:sp>
          <p:nvSpPr>
            <p:cNvPr id="5605" name="Google Shape;5605;p7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6" name="Google Shape;5606;p7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7" name="Google Shape;5607;p7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8" name="Google Shape;5608;p7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9" name="Google Shape;5609;p7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0" name="Google Shape;5610;p73"/>
          <p:cNvGrpSpPr/>
          <p:nvPr/>
        </p:nvGrpSpPr>
        <p:grpSpPr>
          <a:xfrm>
            <a:off x="3572294" y="3981593"/>
            <a:ext cx="340256" cy="279669"/>
            <a:chOff x="6234950" y="3255925"/>
            <a:chExt cx="483250" cy="397200"/>
          </a:xfrm>
        </p:grpSpPr>
        <p:sp>
          <p:nvSpPr>
            <p:cNvPr id="5611" name="Google Shape;5611;p7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2" name="Google Shape;5612;p7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3" name="Google Shape;5613;p7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4" name="Google Shape;5614;p7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5" name="Google Shape;5615;p7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6" name="Google Shape;5616;p7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7" name="Google Shape;5617;p73"/>
          <p:cNvGrpSpPr/>
          <p:nvPr/>
        </p:nvGrpSpPr>
        <p:grpSpPr>
          <a:xfrm>
            <a:off x="5043532" y="3125970"/>
            <a:ext cx="318042" cy="339253"/>
            <a:chOff x="914900" y="3806450"/>
            <a:chExt cx="451700" cy="481825"/>
          </a:xfrm>
        </p:grpSpPr>
        <p:sp>
          <p:nvSpPr>
            <p:cNvPr id="5618" name="Google Shape;5618;p7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9" name="Google Shape;5619;p7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0" name="Google Shape;5620;p7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1" name="Google Shape;5621;p7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2" name="Google Shape;5622;p7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3" name="Google Shape;5623;p73"/>
          <p:cNvGrpSpPr/>
          <p:nvPr/>
        </p:nvGrpSpPr>
        <p:grpSpPr>
          <a:xfrm>
            <a:off x="5462454" y="3125785"/>
            <a:ext cx="346347" cy="339623"/>
            <a:chOff x="1490050" y="3805975"/>
            <a:chExt cx="491900" cy="482350"/>
          </a:xfrm>
        </p:grpSpPr>
        <p:sp>
          <p:nvSpPr>
            <p:cNvPr id="5624" name="Google Shape;5624;p7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5" name="Google Shape;5625;p7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6" name="Google Shape;5626;p7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7" name="Google Shape;5627;p7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8" name="Google Shape;5628;p73"/>
          <p:cNvGrpSpPr/>
          <p:nvPr/>
        </p:nvGrpSpPr>
        <p:grpSpPr>
          <a:xfrm>
            <a:off x="5886322" y="3125970"/>
            <a:ext cx="311899" cy="339253"/>
            <a:chOff x="2104275" y="3806450"/>
            <a:chExt cx="442975" cy="481825"/>
          </a:xfrm>
        </p:grpSpPr>
        <p:sp>
          <p:nvSpPr>
            <p:cNvPr id="5629" name="Google Shape;5629;p7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0" name="Google Shape;5630;p7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1" name="Google Shape;5631;p73"/>
          <p:cNvGrpSpPr/>
          <p:nvPr/>
        </p:nvGrpSpPr>
        <p:grpSpPr>
          <a:xfrm>
            <a:off x="6309839" y="3125970"/>
            <a:ext cx="293416" cy="339253"/>
            <a:chOff x="2710875" y="3806450"/>
            <a:chExt cx="416725" cy="481825"/>
          </a:xfrm>
        </p:grpSpPr>
        <p:sp>
          <p:nvSpPr>
            <p:cNvPr id="5632" name="Google Shape;5632;p7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3" name="Google Shape;5633;p7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4" name="Google Shape;5634;p73"/>
          <p:cNvGrpSpPr/>
          <p:nvPr/>
        </p:nvGrpSpPr>
        <p:grpSpPr>
          <a:xfrm>
            <a:off x="6704883" y="3166412"/>
            <a:ext cx="339253" cy="258369"/>
            <a:chOff x="3271200" y="3863875"/>
            <a:chExt cx="481825" cy="366950"/>
          </a:xfrm>
        </p:grpSpPr>
        <p:sp>
          <p:nvSpPr>
            <p:cNvPr id="5635" name="Google Shape;5635;p7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6" name="Google Shape;5636;p7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7" name="Google Shape;5637;p73"/>
          <p:cNvGrpSpPr/>
          <p:nvPr/>
        </p:nvGrpSpPr>
        <p:grpSpPr>
          <a:xfrm>
            <a:off x="7140377" y="3126199"/>
            <a:ext cx="295528" cy="338795"/>
            <a:chOff x="3895050" y="3806775"/>
            <a:chExt cx="419725" cy="481175"/>
          </a:xfrm>
        </p:grpSpPr>
        <p:sp>
          <p:nvSpPr>
            <p:cNvPr id="5638" name="Google Shape;5638;p7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9" name="Google Shape;5639;p7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0" name="Google Shape;5640;p73"/>
          <p:cNvGrpSpPr/>
          <p:nvPr/>
        </p:nvGrpSpPr>
        <p:grpSpPr>
          <a:xfrm>
            <a:off x="7543659" y="3125979"/>
            <a:ext cx="336296" cy="339235"/>
            <a:chOff x="4464775" y="3806475"/>
            <a:chExt cx="477625" cy="481800"/>
          </a:xfrm>
        </p:grpSpPr>
        <p:sp>
          <p:nvSpPr>
            <p:cNvPr id="5641" name="Google Shape;5641;p7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2" name="Google Shape;5642;p7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3" name="Google Shape;5643;p7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4" name="Google Shape;5644;p7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5" name="Google Shape;5645;p7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6" name="Google Shape;5646;p7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7" name="Google Shape;5647;p73"/>
          <p:cNvGrpSpPr/>
          <p:nvPr/>
        </p:nvGrpSpPr>
        <p:grpSpPr>
          <a:xfrm>
            <a:off x="7967105" y="3125970"/>
            <a:ext cx="339253" cy="339253"/>
            <a:chOff x="5049725" y="3806450"/>
            <a:chExt cx="481825" cy="481825"/>
          </a:xfrm>
        </p:grpSpPr>
        <p:sp>
          <p:nvSpPr>
            <p:cNvPr id="5648" name="Google Shape;5648;p7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9" name="Google Shape;5649;p7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0" name="Google Shape;5650;p7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1" name="Google Shape;5651;p73"/>
          <p:cNvGrpSpPr/>
          <p:nvPr/>
        </p:nvGrpSpPr>
        <p:grpSpPr>
          <a:xfrm>
            <a:off x="1276714" y="3951798"/>
            <a:ext cx="339253" cy="339253"/>
            <a:chOff x="5651375" y="3806450"/>
            <a:chExt cx="481825" cy="481825"/>
          </a:xfrm>
        </p:grpSpPr>
        <p:sp>
          <p:nvSpPr>
            <p:cNvPr id="5652" name="Google Shape;5652;p7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3" name="Google Shape;5653;p7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4" name="Google Shape;5654;p7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5" name="Google Shape;5655;p7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6" name="Google Shape;5656;p73"/>
          <p:cNvGrpSpPr/>
          <p:nvPr/>
        </p:nvGrpSpPr>
        <p:grpSpPr>
          <a:xfrm>
            <a:off x="3153646" y="3953787"/>
            <a:ext cx="298503" cy="335275"/>
            <a:chOff x="6264300" y="3809300"/>
            <a:chExt cx="423950" cy="476175"/>
          </a:xfrm>
        </p:grpSpPr>
        <p:sp>
          <p:nvSpPr>
            <p:cNvPr id="5657" name="Google Shape;5657;p7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8" name="Google Shape;5658;p7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9" name="Google Shape;5659;p7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0" name="Google Shape;5660;p73"/>
          <p:cNvGrpSpPr/>
          <p:nvPr/>
        </p:nvGrpSpPr>
        <p:grpSpPr>
          <a:xfrm>
            <a:off x="5032267" y="3538881"/>
            <a:ext cx="340573" cy="339271"/>
            <a:chOff x="898875" y="4399275"/>
            <a:chExt cx="483700" cy="481850"/>
          </a:xfrm>
        </p:grpSpPr>
        <p:sp>
          <p:nvSpPr>
            <p:cNvPr id="5661" name="Google Shape;5661;p7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2" name="Google Shape;5662;p7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3" name="Google Shape;5663;p7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4" name="Google Shape;5664;p7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5" name="Google Shape;5665;p7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6" name="Google Shape;5666;p7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7" name="Google Shape;5667;p7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8" name="Google Shape;5668;p7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9" name="Google Shape;5669;p73"/>
          <p:cNvGrpSpPr/>
          <p:nvPr/>
        </p:nvGrpSpPr>
        <p:grpSpPr>
          <a:xfrm>
            <a:off x="5466000" y="3554133"/>
            <a:ext cx="339253" cy="308765"/>
            <a:chOff x="1492675" y="4420975"/>
            <a:chExt cx="481825" cy="438525"/>
          </a:xfrm>
        </p:grpSpPr>
        <p:sp>
          <p:nvSpPr>
            <p:cNvPr id="5670" name="Google Shape;5670;p7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1" name="Google Shape;5671;p7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2" name="Google Shape;5672;p7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3" name="Google Shape;5673;p7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4" name="Google Shape;5674;p7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5" name="Google Shape;5675;p73"/>
          <p:cNvGrpSpPr/>
          <p:nvPr/>
        </p:nvGrpSpPr>
        <p:grpSpPr>
          <a:xfrm>
            <a:off x="5870982" y="3539558"/>
            <a:ext cx="342580" cy="337915"/>
            <a:chOff x="2084100" y="4400250"/>
            <a:chExt cx="486550" cy="479925"/>
          </a:xfrm>
        </p:grpSpPr>
        <p:sp>
          <p:nvSpPr>
            <p:cNvPr id="5676" name="Google Shape;5676;p7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7" name="Google Shape;5677;p7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8" name="Google Shape;5678;p7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9" name="Google Shape;5679;p7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0" name="Google Shape;5680;p7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1" name="Google Shape;5681;p7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2" name="Google Shape;5682;p73"/>
          <p:cNvGrpSpPr/>
          <p:nvPr/>
        </p:nvGrpSpPr>
        <p:grpSpPr>
          <a:xfrm>
            <a:off x="6307462" y="3538907"/>
            <a:ext cx="298169" cy="339218"/>
            <a:chOff x="2707950" y="4399325"/>
            <a:chExt cx="423475" cy="481775"/>
          </a:xfrm>
        </p:grpSpPr>
        <p:sp>
          <p:nvSpPr>
            <p:cNvPr id="5683" name="Google Shape;5683;p7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4" name="Google Shape;5684;p7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5" name="Google Shape;5685;p7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6" name="Google Shape;5686;p7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7" name="Google Shape;5687;p7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8" name="Google Shape;5688;p7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9" name="Google Shape;5689;p7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0" name="Google Shape;5690;p7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1" name="Google Shape;5691;p7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2" name="Google Shape;5692;p7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3" name="Google Shape;5693;p7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4" name="Google Shape;5694;p7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95" name="Google Shape;5695;p73"/>
          <p:cNvGrpSpPr/>
          <p:nvPr/>
        </p:nvGrpSpPr>
        <p:grpSpPr>
          <a:xfrm>
            <a:off x="6736981" y="3538881"/>
            <a:ext cx="275057" cy="339271"/>
            <a:chOff x="3330525" y="4399275"/>
            <a:chExt cx="390650" cy="481850"/>
          </a:xfrm>
        </p:grpSpPr>
        <p:sp>
          <p:nvSpPr>
            <p:cNvPr id="5696" name="Google Shape;5696;p7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7" name="Google Shape;5697;p7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8" name="Google Shape;5698;p7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9" name="Google Shape;5699;p7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0" name="Google Shape;5700;p7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1" name="Google Shape;5701;p7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2" name="Google Shape;5702;p7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3" name="Google Shape;5703;p73"/>
          <p:cNvGrpSpPr/>
          <p:nvPr/>
        </p:nvGrpSpPr>
        <p:grpSpPr>
          <a:xfrm>
            <a:off x="7161510" y="3538890"/>
            <a:ext cx="253265" cy="339253"/>
            <a:chOff x="3938800" y="4399275"/>
            <a:chExt cx="359700" cy="481825"/>
          </a:xfrm>
        </p:grpSpPr>
        <p:sp>
          <p:nvSpPr>
            <p:cNvPr id="5704" name="Google Shape;5704;p7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5" name="Google Shape;5705;p7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6" name="Google Shape;5706;p7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7" name="Google Shape;5707;p7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8" name="Google Shape;5708;p7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9" name="Google Shape;5709;p73"/>
          <p:cNvGrpSpPr/>
          <p:nvPr/>
        </p:nvGrpSpPr>
        <p:grpSpPr>
          <a:xfrm>
            <a:off x="7632288" y="3538890"/>
            <a:ext cx="159039" cy="339253"/>
            <a:chOff x="4584850" y="4399275"/>
            <a:chExt cx="225875" cy="481825"/>
          </a:xfrm>
        </p:grpSpPr>
        <p:sp>
          <p:nvSpPr>
            <p:cNvPr id="5710" name="Google Shape;5710;p7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1" name="Google Shape;5711;p7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12" name="Google Shape;5712;p7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13" name="Google Shape;5713;p73"/>
          <p:cNvGrpSpPr/>
          <p:nvPr/>
        </p:nvGrpSpPr>
        <p:grpSpPr>
          <a:xfrm>
            <a:off x="817316" y="3951795"/>
            <a:ext cx="339253" cy="339253"/>
            <a:chOff x="5642550" y="4399275"/>
            <a:chExt cx="481825" cy="481825"/>
          </a:xfrm>
        </p:grpSpPr>
        <p:sp>
          <p:nvSpPr>
            <p:cNvPr id="5714" name="Google Shape;5714;p7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5" name="Google Shape;5715;p7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16" name="Google Shape;5716;p73"/>
          <p:cNvGrpSpPr/>
          <p:nvPr/>
        </p:nvGrpSpPr>
        <p:grpSpPr>
          <a:xfrm>
            <a:off x="2670186" y="3963703"/>
            <a:ext cx="363316" cy="315437"/>
            <a:chOff x="6218300" y="4416175"/>
            <a:chExt cx="516000" cy="448000"/>
          </a:xfrm>
        </p:grpSpPr>
        <p:sp>
          <p:nvSpPr>
            <p:cNvPr id="5717" name="Google Shape;5717;p7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8" name="Google Shape;5718;p7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9" name="Google Shape;5719;p7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0" name="Google Shape;5720;p73"/>
          <p:cNvGrpSpPr/>
          <p:nvPr/>
        </p:nvGrpSpPr>
        <p:grpSpPr>
          <a:xfrm>
            <a:off x="5870391" y="3951792"/>
            <a:ext cx="339253" cy="339253"/>
            <a:chOff x="899850" y="4992125"/>
            <a:chExt cx="481825" cy="481825"/>
          </a:xfrm>
        </p:grpSpPr>
        <p:sp>
          <p:nvSpPr>
            <p:cNvPr id="5721" name="Google Shape;5721;p7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2" name="Google Shape;5722;p7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3" name="Google Shape;5723;p7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4" name="Google Shape;5724;p73"/>
          <p:cNvGrpSpPr/>
          <p:nvPr/>
        </p:nvGrpSpPr>
        <p:grpSpPr>
          <a:xfrm>
            <a:off x="5410993" y="3951792"/>
            <a:ext cx="339253" cy="339253"/>
            <a:chOff x="1492675" y="4992125"/>
            <a:chExt cx="481825" cy="481825"/>
          </a:xfrm>
        </p:grpSpPr>
        <p:sp>
          <p:nvSpPr>
            <p:cNvPr id="5725" name="Google Shape;5725;p7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6" name="Google Shape;5726;p7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7" name="Google Shape;5727;p73"/>
          <p:cNvGrpSpPr/>
          <p:nvPr/>
        </p:nvGrpSpPr>
        <p:grpSpPr>
          <a:xfrm>
            <a:off x="4951595" y="3951792"/>
            <a:ext cx="339253" cy="339253"/>
            <a:chOff x="2085525" y="4992125"/>
            <a:chExt cx="481825" cy="481825"/>
          </a:xfrm>
        </p:grpSpPr>
        <p:sp>
          <p:nvSpPr>
            <p:cNvPr id="5728" name="Google Shape;5728;p7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9" name="Google Shape;5729;p7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0" name="Google Shape;5730;p73"/>
          <p:cNvGrpSpPr/>
          <p:nvPr/>
        </p:nvGrpSpPr>
        <p:grpSpPr>
          <a:xfrm>
            <a:off x="6789344" y="3951792"/>
            <a:ext cx="339253" cy="339253"/>
            <a:chOff x="2678350" y="4992125"/>
            <a:chExt cx="481825" cy="481825"/>
          </a:xfrm>
        </p:grpSpPr>
        <p:sp>
          <p:nvSpPr>
            <p:cNvPr id="5731" name="Google Shape;5731;p7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2" name="Google Shape;5732;p7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3" name="Google Shape;5733;p7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4" name="Google Shape;5734;p73"/>
          <p:cNvGrpSpPr/>
          <p:nvPr/>
        </p:nvGrpSpPr>
        <p:grpSpPr>
          <a:xfrm>
            <a:off x="4492198" y="3951792"/>
            <a:ext cx="339253" cy="339253"/>
            <a:chOff x="3271200" y="4992125"/>
            <a:chExt cx="481825" cy="481825"/>
          </a:xfrm>
        </p:grpSpPr>
        <p:sp>
          <p:nvSpPr>
            <p:cNvPr id="5735" name="Google Shape;5735;p7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6" name="Google Shape;5736;p7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7" name="Google Shape;5737;p7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8" name="Google Shape;5738;p73"/>
          <p:cNvGrpSpPr/>
          <p:nvPr/>
        </p:nvGrpSpPr>
        <p:grpSpPr>
          <a:xfrm>
            <a:off x="6329788" y="3952813"/>
            <a:ext cx="339411" cy="337211"/>
            <a:chOff x="5049575" y="4993600"/>
            <a:chExt cx="482050" cy="478925"/>
          </a:xfrm>
        </p:grpSpPr>
        <p:sp>
          <p:nvSpPr>
            <p:cNvPr id="5739" name="Google Shape;5739;p7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0" name="Google Shape;5740;p7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1" name="Google Shape;5741;p7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2" name="Google Shape;5742;p7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43" name="Google Shape;5743;p7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744" name="Google Shape;5744;p7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5745" name="Google Shape;5745;p73"/>
          <p:cNvGrpSpPr/>
          <p:nvPr/>
        </p:nvGrpSpPr>
        <p:grpSpPr>
          <a:xfrm>
            <a:off x="7248742" y="3975375"/>
            <a:ext cx="195300" cy="343772"/>
            <a:chOff x="3999225" y="4364775"/>
            <a:chExt cx="195300" cy="343772"/>
          </a:xfrm>
        </p:grpSpPr>
        <p:grpSp>
          <p:nvGrpSpPr>
            <p:cNvPr id="5746" name="Google Shape;5746;p73"/>
            <p:cNvGrpSpPr/>
            <p:nvPr/>
          </p:nvGrpSpPr>
          <p:grpSpPr>
            <a:xfrm>
              <a:off x="4048568" y="4562577"/>
              <a:ext cx="97317" cy="145970"/>
              <a:chOff x="1529575" y="2222650"/>
              <a:chExt cx="203125" cy="304675"/>
            </a:xfrm>
          </p:grpSpPr>
          <p:sp>
            <p:nvSpPr>
              <p:cNvPr id="5747" name="Google Shape;5747;p7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9" name="Google Shape;5749;p73"/>
            <p:cNvGrpSpPr/>
            <p:nvPr/>
          </p:nvGrpSpPr>
          <p:grpSpPr>
            <a:xfrm>
              <a:off x="3999225" y="4364775"/>
              <a:ext cx="195300" cy="195300"/>
              <a:chOff x="3999225" y="4364775"/>
              <a:chExt cx="195300" cy="195300"/>
            </a:xfrm>
          </p:grpSpPr>
          <p:sp>
            <p:nvSpPr>
              <p:cNvPr id="5750" name="Google Shape;5750;p73"/>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3"/>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52" name="Google Shape;5752;p73"/>
          <p:cNvGrpSpPr/>
          <p:nvPr/>
        </p:nvGrpSpPr>
        <p:grpSpPr>
          <a:xfrm>
            <a:off x="7564186" y="3991627"/>
            <a:ext cx="277088" cy="259611"/>
            <a:chOff x="4335888" y="4398114"/>
            <a:chExt cx="277088" cy="259611"/>
          </a:xfrm>
        </p:grpSpPr>
        <p:grpSp>
          <p:nvGrpSpPr>
            <p:cNvPr id="5753" name="Google Shape;5753;p73"/>
            <p:cNvGrpSpPr/>
            <p:nvPr/>
          </p:nvGrpSpPr>
          <p:grpSpPr>
            <a:xfrm>
              <a:off x="4335888" y="4462425"/>
              <a:ext cx="195300" cy="195300"/>
              <a:chOff x="4335888" y="4462425"/>
              <a:chExt cx="195300" cy="195300"/>
            </a:xfrm>
          </p:grpSpPr>
          <p:sp>
            <p:nvSpPr>
              <p:cNvPr id="5754" name="Google Shape;5754;p7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6" name="Google Shape;5756;p73"/>
            <p:cNvGrpSpPr/>
            <p:nvPr/>
          </p:nvGrpSpPr>
          <p:grpSpPr>
            <a:xfrm>
              <a:off x="4509813" y="4398114"/>
              <a:ext cx="103162" cy="103198"/>
              <a:chOff x="2277975" y="2021700"/>
              <a:chExt cx="215325" cy="215400"/>
            </a:xfrm>
          </p:grpSpPr>
          <p:sp>
            <p:nvSpPr>
              <p:cNvPr id="5757" name="Google Shape;5757;p7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59" name="Google Shape;5759;p73"/>
          <p:cNvGrpSpPr/>
          <p:nvPr/>
        </p:nvGrpSpPr>
        <p:grpSpPr>
          <a:xfrm>
            <a:off x="7961419" y="4049613"/>
            <a:ext cx="392275" cy="195300"/>
            <a:chOff x="4752588" y="4440200"/>
            <a:chExt cx="392275" cy="195300"/>
          </a:xfrm>
        </p:grpSpPr>
        <p:grpSp>
          <p:nvGrpSpPr>
            <p:cNvPr id="5760" name="Google Shape;5760;p73"/>
            <p:cNvGrpSpPr/>
            <p:nvPr/>
          </p:nvGrpSpPr>
          <p:grpSpPr>
            <a:xfrm>
              <a:off x="4950384" y="4469728"/>
              <a:ext cx="194479" cy="136244"/>
              <a:chOff x="3163375" y="2175125"/>
              <a:chExt cx="405925" cy="284375"/>
            </a:xfrm>
          </p:grpSpPr>
          <p:sp>
            <p:nvSpPr>
              <p:cNvPr id="5761" name="Google Shape;5761;p7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4" name="Google Shape;5764;p73"/>
            <p:cNvGrpSpPr/>
            <p:nvPr/>
          </p:nvGrpSpPr>
          <p:grpSpPr>
            <a:xfrm>
              <a:off x="4752588" y="4440200"/>
              <a:ext cx="195300" cy="195300"/>
              <a:chOff x="4335888" y="4462425"/>
              <a:chExt cx="195300" cy="195300"/>
            </a:xfrm>
          </p:grpSpPr>
          <p:sp>
            <p:nvSpPr>
              <p:cNvPr id="5765" name="Google Shape;5765;p73"/>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3"/>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770"/>
        <p:cNvGrpSpPr/>
        <p:nvPr/>
      </p:nvGrpSpPr>
      <p:grpSpPr>
        <a:xfrm>
          <a:off x="0" y="0"/>
          <a:ext cx="0" cy="0"/>
          <a:chOff x="0" y="0"/>
          <a:chExt cx="0" cy="0"/>
        </a:xfrm>
      </p:grpSpPr>
      <p:grpSp>
        <p:nvGrpSpPr>
          <p:cNvPr id="5771" name="Google Shape;5771;p74"/>
          <p:cNvGrpSpPr/>
          <p:nvPr/>
        </p:nvGrpSpPr>
        <p:grpSpPr>
          <a:xfrm>
            <a:off x="856199" y="1311179"/>
            <a:ext cx="322099" cy="370529"/>
            <a:chOff x="-42971725" y="3217825"/>
            <a:chExt cx="275675" cy="317125"/>
          </a:xfrm>
        </p:grpSpPr>
        <p:sp>
          <p:nvSpPr>
            <p:cNvPr id="5772" name="Google Shape;5772;p7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5" name="Google Shape;5775;p74"/>
          <p:cNvGrpSpPr/>
          <p:nvPr/>
        </p:nvGrpSpPr>
        <p:grpSpPr>
          <a:xfrm>
            <a:off x="828113" y="1779835"/>
            <a:ext cx="378270" cy="337551"/>
            <a:chOff x="-42996150" y="3612600"/>
            <a:chExt cx="323750" cy="288900"/>
          </a:xfrm>
        </p:grpSpPr>
        <p:sp>
          <p:nvSpPr>
            <p:cNvPr id="5776" name="Google Shape;5776;p7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9" name="Google Shape;5779;p74"/>
          <p:cNvGrpSpPr/>
          <p:nvPr/>
        </p:nvGrpSpPr>
        <p:grpSpPr>
          <a:xfrm>
            <a:off x="830874" y="2189205"/>
            <a:ext cx="372749" cy="370909"/>
            <a:chOff x="-42994575" y="3950300"/>
            <a:chExt cx="319025" cy="317450"/>
          </a:xfrm>
        </p:grpSpPr>
        <p:sp>
          <p:nvSpPr>
            <p:cNvPr id="5780" name="Google Shape;5780;p7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74"/>
          <p:cNvGrpSpPr/>
          <p:nvPr/>
        </p:nvGrpSpPr>
        <p:grpSpPr>
          <a:xfrm>
            <a:off x="2984269" y="1336037"/>
            <a:ext cx="371785" cy="370879"/>
            <a:chOff x="-41111350" y="3239100"/>
            <a:chExt cx="318200" cy="317425"/>
          </a:xfrm>
        </p:grpSpPr>
        <p:sp>
          <p:nvSpPr>
            <p:cNvPr id="5784" name="Google Shape;5784;p7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74"/>
          <p:cNvGrpSpPr/>
          <p:nvPr/>
        </p:nvGrpSpPr>
        <p:grpSpPr>
          <a:xfrm>
            <a:off x="2980588" y="1771568"/>
            <a:ext cx="379146" cy="370967"/>
            <a:chOff x="-41117650" y="3605525"/>
            <a:chExt cx="324500" cy="317500"/>
          </a:xfrm>
        </p:grpSpPr>
        <p:sp>
          <p:nvSpPr>
            <p:cNvPr id="5789" name="Google Shape;5789;p7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2" name="Google Shape;5792;p7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3" name="Google Shape;5793;p74"/>
          <p:cNvGrpSpPr/>
          <p:nvPr/>
        </p:nvGrpSpPr>
        <p:grpSpPr>
          <a:xfrm>
            <a:off x="1806843" y="2663092"/>
            <a:ext cx="216271" cy="371814"/>
            <a:chOff x="-39205300" y="3220175"/>
            <a:chExt cx="185100" cy="318225"/>
          </a:xfrm>
        </p:grpSpPr>
        <p:sp>
          <p:nvSpPr>
            <p:cNvPr id="5794" name="Google Shape;5794;p7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6" name="Google Shape;5796;p74"/>
          <p:cNvGrpSpPr/>
          <p:nvPr/>
        </p:nvGrpSpPr>
        <p:grpSpPr>
          <a:xfrm>
            <a:off x="1772370" y="3123163"/>
            <a:ext cx="300016" cy="369273"/>
            <a:chOff x="-39248625" y="3588600"/>
            <a:chExt cx="256775" cy="316050"/>
          </a:xfrm>
        </p:grpSpPr>
        <p:sp>
          <p:nvSpPr>
            <p:cNvPr id="5797" name="Google Shape;5797;p7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9" name="Google Shape;5799;p7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1" name="Google Shape;5801;p74"/>
          <p:cNvGrpSpPr/>
          <p:nvPr/>
        </p:nvGrpSpPr>
        <p:grpSpPr>
          <a:xfrm>
            <a:off x="1223084" y="1311179"/>
            <a:ext cx="429504" cy="370879"/>
            <a:chOff x="-42651700" y="3217825"/>
            <a:chExt cx="367600" cy="317425"/>
          </a:xfrm>
        </p:grpSpPr>
        <p:sp>
          <p:nvSpPr>
            <p:cNvPr id="5802" name="Google Shape;5802;p7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74"/>
          <p:cNvGrpSpPr/>
          <p:nvPr/>
        </p:nvGrpSpPr>
        <p:grpSpPr>
          <a:xfrm>
            <a:off x="1258516" y="1750829"/>
            <a:ext cx="358640" cy="363226"/>
            <a:chOff x="-42617300" y="3587775"/>
            <a:chExt cx="306950" cy="310875"/>
          </a:xfrm>
        </p:grpSpPr>
        <p:sp>
          <p:nvSpPr>
            <p:cNvPr id="5807" name="Google Shape;5807;p7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9" name="Google Shape;5809;p7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0" name="Google Shape;5810;p74"/>
          <p:cNvGrpSpPr/>
          <p:nvPr/>
        </p:nvGrpSpPr>
        <p:grpSpPr>
          <a:xfrm>
            <a:off x="3430343" y="1335569"/>
            <a:ext cx="376926" cy="370324"/>
            <a:chOff x="-40748275" y="3238700"/>
            <a:chExt cx="322600" cy="316950"/>
          </a:xfrm>
        </p:grpSpPr>
        <p:sp>
          <p:nvSpPr>
            <p:cNvPr id="5811" name="Google Shape;5811;p7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7" name="Google Shape;5817;p74"/>
          <p:cNvGrpSpPr/>
          <p:nvPr/>
        </p:nvGrpSpPr>
        <p:grpSpPr>
          <a:xfrm>
            <a:off x="3432899" y="1803553"/>
            <a:ext cx="371814" cy="338690"/>
            <a:chOff x="-40745125" y="3632900"/>
            <a:chExt cx="318225" cy="289875"/>
          </a:xfrm>
        </p:grpSpPr>
        <p:sp>
          <p:nvSpPr>
            <p:cNvPr id="5818" name="Google Shape;5818;p7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5" name="Google Shape;5825;p74"/>
          <p:cNvGrpSpPr/>
          <p:nvPr/>
        </p:nvGrpSpPr>
        <p:grpSpPr>
          <a:xfrm>
            <a:off x="3437047" y="2214764"/>
            <a:ext cx="363518" cy="370178"/>
            <a:chOff x="-40742750" y="3972175"/>
            <a:chExt cx="311125" cy="316825"/>
          </a:xfrm>
        </p:grpSpPr>
        <p:sp>
          <p:nvSpPr>
            <p:cNvPr id="5826" name="Google Shape;5826;p7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8" name="Google Shape;5828;p74"/>
          <p:cNvGrpSpPr/>
          <p:nvPr/>
        </p:nvGrpSpPr>
        <p:grpSpPr>
          <a:xfrm>
            <a:off x="2219708" y="2664932"/>
            <a:ext cx="266892" cy="369974"/>
            <a:chOff x="-38860325" y="3221750"/>
            <a:chExt cx="228425" cy="316650"/>
          </a:xfrm>
        </p:grpSpPr>
        <p:sp>
          <p:nvSpPr>
            <p:cNvPr id="5829" name="Google Shape;5829;p7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3" name="Google Shape;5833;p74"/>
          <p:cNvGrpSpPr/>
          <p:nvPr/>
        </p:nvGrpSpPr>
        <p:grpSpPr>
          <a:xfrm>
            <a:off x="2170515" y="3126989"/>
            <a:ext cx="380081" cy="367111"/>
            <a:chOff x="-38905225" y="3591875"/>
            <a:chExt cx="325300" cy="314200"/>
          </a:xfrm>
        </p:grpSpPr>
        <p:sp>
          <p:nvSpPr>
            <p:cNvPr id="5834" name="Google Shape;5834;p7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7" name="Google Shape;5837;p7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38" name="Google Shape;5838;p74"/>
          <p:cNvGrpSpPr/>
          <p:nvPr/>
        </p:nvGrpSpPr>
        <p:grpSpPr>
          <a:xfrm>
            <a:off x="3977265" y="3112069"/>
            <a:ext cx="290815" cy="369740"/>
            <a:chOff x="-37370925" y="3579105"/>
            <a:chExt cx="248900" cy="316450"/>
          </a:xfrm>
        </p:grpSpPr>
        <p:sp>
          <p:nvSpPr>
            <p:cNvPr id="5839" name="Google Shape;5839;p7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1" name="Google Shape;5841;p7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3" name="Google Shape;5843;p74"/>
          <p:cNvGrpSpPr/>
          <p:nvPr/>
        </p:nvGrpSpPr>
        <p:grpSpPr>
          <a:xfrm>
            <a:off x="1670640" y="2190140"/>
            <a:ext cx="371814" cy="369974"/>
            <a:chOff x="-42259725" y="3951100"/>
            <a:chExt cx="318225" cy="316650"/>
          </a:xfrm>
        </p:grpSpPr>
        <p:sp>
          <p:nvSpPr>
            <p:cNvPr id="5844" name="Google Shape;5844;p7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6" name="Google Shape;5846;p74"/>
          <p:cNvGrpSpPr/>
          <p:nvPr/>
        </p:nvGrpSpPr>
        <p:grpSpPr>
          <a:xfrm>
            <a:off x="3869002" y="1369161"/>
            <a:ext cx="370879" cy="337755"/>
            <a:chOff x="-40378075" y="3267450"/>
            <a:chExt cx="317425" cy="289075"/>
          </a:xfrm>
        </p:grpSpPr>
        <p:sp>
          <p:nvSpPr>
            <p:cNvPr id="5847" name="Google Shape;5847;p7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1" name="Google Shape;5851;p74"/>
          <p:cNvGrpSpPr/>
          <p:nvPr/>
        </p:nvGrpSpPr>
        <p:grpSpPr>
          <a:xfrm>
            <a:off x="3872668" y="1770429"/>
            <a:ext cx="363548" cy="369974"/>
            <a:chOff x="-40372575" y="3604550"/>
            <a:chExt cx="311150" cy="316650"/>
          </a:xfrm>
        </p:grpSpPr>
        <p:sp>
          <p:nvSpPr>
            <p:cNvPr id="5852" name="Google Shape;5852;p7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5" name="Google Shape;5855;p7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6" name="Google Shape;5856;p74"/>
          <p:cNvGrpSpPr/>
          <p:nvPr/>
        </p:nvGrpSpPr>
        <p:grpSpPr>
          <a:xfrm>
            <a:off x="2596617" y="2663092"/>
            <a:ext cx="399038" cy="372165"/>
            <a:chOff x="-38542250" y="3220175"/>
            <a:chExt cx="341525" cy="318525"/>
          </a:xfrm>
        </p:grpSpPr>
        <p:sp>
          <p:nvSpPr>
            <p:cNvPr id="5857" name="Google Shape;5857;p7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0" name="Google Shape;5860;p74"/>
          <p:cNvGrpSpPr/>
          <p:nvPr/>
        </p:nvGrpSpPr>
        <p:grpSpPr>
          <a:xfrm>
            <a:off x="2618549" y="3122462"/>
            <a:ext cx="369974" cy="369068"/>
            <a:chOff x="-38537400" y="3588000"/>
            <a:chExt cx="316650" cy="315875"/>
          </a:xfrm>
        </p:grpSpPr>
        <p:sp>
          <p:nvSpPr>
            <p:cNvPr id="5861" name="Google Shape;5861;p7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5" name="Google Shape;5865;p74"/>
          <p:cNvGrpSpPr/>
          <p:nvPr/>
        </p:nvGrpSpPr>
        <p:grpSpPr>
          <a:xfrm>
            <a:off x="2617629" y="3579991"/>
            <a:ext cx="371814" cy="369974"/>
            <a:chOff x="-38538975" y="3954250"/>
            <a:chExt cx="318225" cy="316650"/>
          </a:xfrm>
        </p:grpSpPr>
        <p:sp>
          <p:nvSpPr>
            <p:cNvPr id="5866" name="Google Shape;5866;p7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8" name="Google Shape;5868;p74"/>
          <p:cNvGrpSpPr/>
          <p:nvPr/>
        </p:nvGrpSpPr>
        <p:grpSpPr>
          <a:xfrm>
            <a:off x="3934941" y="3574918"/>
            <a:ext cx="375465" cy="371814"/>
            <a:chOff x="-37385100" y="3949908"/>
            <a:chExt cx="321350" cy="318225"/>
          </a:xfrm>
        </p:grpSpPr>
        <p:sp>
          <p:nvSpPr>
            <p:cNvPr id="5869" name="Google Shape;5869;p7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1" name="Google Shape;5871;p74"/>
          <p:cNvGrpSpPr/>
          <p:nvPr/>
        </p:nvGrpSpPr>
        <p:grpSpPr>
          <a:xfrm>
            <a:off x="2110600" y="1310478"/>
            <a:ext cx="370909" cy="370675"/>
            <a:chOff x="-41895050" y="3217225"/>
            <a:chExt cx="317450" cy="317250"/>
          </a:xfrm>
        </p:grpSpPr>
        <p:sp>
          <p:nvSpPr>
            <p:cNvPr id="5872" name="Google Shape;5872;p7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7" name="Google Shape;5877;p74"/>
          <p:cNvGrpSpPr/>
          <p:nvPr/>
        </p:nvGrpSpPr>
        <p:grpSpPr>
          <a:xfrm>
            <a:off x="2110148" y="1747412"/>
            <a:ext cx="371814" cy="369974"/>
            <a:chOff x="-41893475" y="3584850"/>
            <a:chExt cx="318225" cy="316650"/>
          </a:xfrm>
        </p:grpSpPr>
        <p:sp>
          <p:nvSpPr>
            <p:cNvPr id="5878" name="Google Shape;5878;p7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82" name="Google Shape;5882;p7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4" name="Google Shape;5884;p74"/>
          <p:cNvGrpSpPr/>
          <p:nvPr/>
        </p:nvGrpSpPr>
        <p:grpSpPr>
          <a:xfrm>
            <a:off x="880176" y="3142704"/>
            <a:ext cx="337522" cy="370909"/>
            <a:chOff x="-39998250" y="3605325"/>
            <a:chExt cx="288875" cy="317450"/>
          </a:xfrm>
        </p:grpSpPr>
        <p:sp>
          <p:nvSpPr>
            <p:cNvPr id="5885" name="Google Shape;5885;p7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74"/>
          <p:cNvGrpSpPr/>
          <p:nvPr/>
        </p:nvGrpSpPr>
        <p:grpSpPr>
          <a:xfrm>
            <a:off x="863950" y="3601168"/>
            <a:ext cx="369974" cy="369945"/>
            <a:chOff x="-40011050" y="3972375"/>
            <a:chExt cx="316650" cy="316625"/>
          </a:xfrm>
        </p:grpSpPr>
        <p:sp>
          <p:nvSpPr>
            <p:cNvPr id="5888" name="Google Shape;5888;p7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0" name="Google Shape;5890;p74"/>
          <p:cNvGrpSpPr/>
          <p:nvPr/>
        </p:nvGrpSpPr>
        <p:grpSpPr>
          <a:xfrm>
            <a:off x="3095881" y="2665867"/>
            <a:ext cx="266921" cy="369039"/>
            <a:chOff x="-38129425" y="3222550"/>
            <a:chExt cx="228450" cy="315850"/>
          </a:xfrm>
        </p:grpSpPr>
        <p:sp>
          <p:nvSpPr>
            <p:cNvPr id="5891" name="Google Shape;5891;p7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3" name="Google Shape;5893;p74"/>
          <p:cNvGrpSpPr/>
          <p:nvPr/>
        </p:nvGrpSpPr>
        <p:grpSpPr>
          <a:xfrm>
            <a:off x="3050850" y="3122462"/>
            <a:ext cx="371785" cy="369974"/>
            <a:chOff x="-38172725" y="3588000"/>
            <a:chExt cx="318200" cy="316650"/>
          </a:xfrm>
        </p:grpSpPr>
        <p:sp>
          <p:nvSpPr>
            <p:cNvPr id="5894" name="Google Shape;5894;p7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74"/>
          <p:cNvGrpSpPr/>
          <p:nvPr/>
        </p:nvGrpSpPr>
        <p:grpSpPr>
          <a:xfrm>
            <a:off x="3126752" y="3580897"/>
            <a:ext cx="219981" cy="369974"/>
            <a:chOff x="-38109725" y="3955025"/>
            <a:chExt cx="188275" cy="316650"/>
          </a:xfrm>
        </p:grpSpPr>
        <p:sp>
          <p:nvSpPr>
            <p:cNvPr id="5903" name="Google Shape;5903;p7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5" name="Google Shape;5905;p7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6" name="Google Shape;5906;p74"/>
          <p:cNvGrpSpPr/>
          <p:nvPr/>
        </p:nvGrpSpPr>
        <p:grpSpPr>
          <a:xfrm>
            <a:off x="2542151" y="1312318"/>
            <a:ext cx="373654" cy="369068"/>
            <a:chOff x="-41530375" y="3218800"/>
            <a:chExt cx="319800" cy="315875"/>
          </a:xfrm>
        </p:grpSpPr>
        <p:sp>
          <p:nvSpPr>
            <p:cNvPr id="5907" name="Google Shape;5907;p7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9" name="Google Shape;5909;p74"/>
          <p:cNvGrpSpPr/>
          <p:nvPr/>
        </p:nvGrpSpPr>
        <p:grpSpPr>
          <a:xfrm>
            <a:off x="2544444" y="1827476"/>
            <a:ext cx="369068" cy="289004"/>
            <a:chOff x="-41526450" y="3653375"/>
            <a:chExt cx="315875" cy="247350"/>
          </a:xfrm>
        </p:grpSpPr>
        <p:sp>
          <p:nvSpPr>
            <p:cNvPr id="5910" name="Google Shape;5910;p7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74"/>
          <p:cNvGrpSpPr/>
          <p:nvPr/>
        </p:nvGrpSpPr>
        <p:grpSpPr>
          <a:xfrm>
            <a:off x="2545831" y="2190140"/>
            <a:ext cx="366293" cy="369974"/>
            <a:chOff x="-41526450" y="3951100"/>
            <a:chExt cx="313500" cy="316650"/>
          </a:xfrm>
        </p:grpSpPr>
        <p:sp>
          <p:nvSpPr>
            <p:cNvPr id="5913" name="Google Shape;5913;p7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6" name="Google Shape;5916;p74"/>
          <p:cNvGrpSpPr/>
          <p:nvPr/>
        </p:nvGrpSpPr>
        <p:grpSpPr>
          <a:xfrm>
            <a:off x="1311086" y="2684269"/>
            <a:ext cx="339595" cy="371814"/>
            <a:chOff x="-39625900" y="3238300"/>
            <a:chExt cx="290650" cy="318225"/>
          </a:xfrm>
        </p:grpSpPr>
        <p:sp>
          <p:nvSpPr>
            <p:cNvPr id="5917" name="Google Shape;5917;p7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9" name="Google Shape;5919;p7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0" name="Google Shape;5920;p74"/>
          <p:cNvGrpSpPr/>
          <p:nvPr/>
        </p:nvGrpSpPr>
        <p:grpSpPr>
          <a:xfrm>
            <a:off x="1305137" y="3600730"/>
            <a:ext cx="366293" cy="370441"/>
            <a:chOff x="-39647175" y="3972000"/>
            <a:chExt cx="313500" cy="317050"/>
          </a:xfrm>
        </p:grpSpPr>
        <p:sp>
          <p:nvSpPr>
            <p:cNvPr id="5921" name="Google Shape;5921;p7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4" name="Google Shape;5924;p74"/>
          <p:cNvGrpSpPr/>
          <p:nvPr/>
        </p:nvGrpSpPr>
        <p:grpSpPr>
          <a:xfrm>
            <a:off x="3474265" y="2664728"/>
            <a:ext cx="375495" cy="370879"/>
            <a:chOff x="-37808850" y="3221575"/>
            <a:chExt cx="321375" cy="317425"/>
          </a:xfrm>
        </p:grpSpPr>
        <p:sp>
          <p:nvSpPr>
            <p:cNvPr id="5925" name="Google Shape;5925;p7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7" name="Google Shape;5927;p74"/>
          <p:cNvGrpSpPr/>
          <p:nvPr/>
        </p:nvGrpSpPr>
        <p:grpSpPr>
          <a:xfrm>
            <a:off x="3483038" y="3186759"/>
            <a:ext cx="372749" cy="241158"/>
            <a:chOff x="-37806500" y="3643030"/>
            <a:chExt cx="319025" cy="206400"/>
          </a:xfrm>
        </p:grpSpPr>
        <p:sp>
          <p:nvSpPr>
            <p:cNvPr id="5928" name="Google Shape;5928;p7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0" name="Google Shape;5930;p74"/>
          <p:cNvGrpSpPr/>
          <p:nvPr/>
        </p:nvGrpSpPr>
        <p:grpSpPr>
          <a:xfrm>
            <a:off x="3485346" y="3579056"/>
            <a:ext cx="368134" cy="371814"/>
            <a:chOff x="-37804925" y="3953450"/>
            <a:chExt cx="315075" cy="318225"/>
          </a:xfrm>
        </p:grpSpPr>
        <p:sp>
          <p:nvSpPr>
            <p:cNvPr id="5931" name="Google Shape;5931;p7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4" name="Google Shape;5934;p7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5" name="Google Shape;5935;p74"/>
          <p:cNvGrpSpPr/>
          <p:nvPr/>
        </p:nvGrpSpPr>
        <p:grpSpPr>
          <a:xfrm>
            <a:off x="4840364" y="1328538"/>
            <a:ext cx="355663" cy="308725"/>
            <a:chOff x="-28462125" y="3199700"/>
            <a:chExt cx="298550" cy="259150"/>
          </a:xfrm>
        </p:grpSpPr>
        <p:sp>
          <p:nvSpPr>
            <p:cNvPr id="5936" name="Google Shape;5936;p7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74"/>
          <p:cNvGrpSpPr/>
          <p:nvPr/>
        </p:nvGrpSpPr>
        <p:grpSpPr>
          <a:xfrm>
            <a:off x="4841317" y="1763228"/>
            <a:ext cx="353757" cy="352833"/>
            <a:chOff x="-28461325" y="3545475"/>
            <a:chExt cx="296950" cy="296175"/>
          </a:xfrm>
        </p:grpSpPr>
        <p:sp>
          <p:nvSpPr>
            <p:cNvPr id="5940" name="Google Shape;5940;p7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74"/>
          <p:cNvGrpSpPr/>
          <p:nvPr/>
        </p:nvGrpSpPr>
        <p:grpSpPr>
          <a:xfrm>
            <a:off x="4837550" y="2213272"/>
            <a:ext cx="361292" cy="352803"/>
            <a:chOff x="-28463700" y="3914875"/>
            <a:chExt cx="303275" cy="296150"/>
          </a:xfrm>
        </p:grpSpPr>
        <p:sp>
          <p:nvSpPr>
            <p:cNvPr id="5947" name="Google Shape;5947;p7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9" name="Google Shape;5949;p74"/>
          <p:cNvGrpSpPr/>
          <p:nvPr/>
        </p:nvGrpSpPr>
        <p:grpSpPr>
          <a:xfrm>
            <a:off x="7072335" y="1369355"/>
            <a:ext cx="351880" cy="227092"/>
            <a:chOff x="-26573400" y="3224125"/>
            <a:chExt cx="295375" cy="190625"/>
          </a:xfrm>
        </p:grpSpPr>
        <p:sp>
          <p:nvSpPr>
            <p:cNvPr id="5950" name="Google Shape;5950;p7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2" name="Google Shape;5952;p74"/>
          <p:cNvGrpSpPr/>
          <p:nvPr/>
        </p:nvGrpSpPr>
        <p:grpSpPr>
          <a:xfrm>
            <a:off x="7072335" y="1763690"/>
            <a:ext cx="351880" cy="351910"/>
            <a:chOff x="-26573400" y="3546250"/>
            <a:chExt cx="295375" cy="295400"/>
          </a:xfrm>
        </p:grpSpPr>
        <p:sp>
          <p:nvSpPr>
            <p:cNvPr id="5953" name="Google Shape;5953;p7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8" name="Google Shape;5958;p74"/>
          <p:cNvGrpSpPr/>
          <p:nvPr/>
        </p:nvGrpSpPr>
        <p:grpSpPr>
          <a:xfrm>
            <a:off x="7060615" y="2213599"/>
            <a:ext cx="375319" cy="352148"/>
            <a:chOff x="-26583625" y="3917025"/>
            <a:chExt cx="315050" cy="295600"/>
          </a:xfrm>
        </p:grpSpPr>
        <p:sp>
          <p:nvSpPr>
            <p:cNvPr id="5959" name="Google Shape;5959;p7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63" name="Google Shape;5963;p7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4" name="Google Shape;5964;p74"/>
          <p:cNvGrpSpPr/>
          <p:nvPr/>
        </p:nvGrpSpPr>
        <p:grpSpPr>
          <a:xfrm>
            <a:off x="5759130" y="3172629"/>
            <a:ext cx="289039" cy="352833"/>
            <a:chOff x="-24694925" y="3518700"/>
            <a:chExt cx="242625" cy="296175"/>
          </a:xfrm>
        </p:grpSpPr>
        <p:sp>
          <p:nvSpPr>
            <p:cNvPr id="5965" name="Google Shape;5965;p7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9" name="Google Shape;5969;p74"/>
          <p:cNvGrpSpPr/>
          <p:nvPr/>
        </p:nvGrpSpPr>
        <p:grpSpPr>
          <a:xfrm>
            <a:off x="5758668" y="3622657"/>
            <a:ext cx="289962" cy="352833"/>
            <a:chOff x="-24709100" y="3888875"/>
            <a:chExt cx="243400" cy="296175"/>
          </a:xfrm>
        </p:grpSpPr>
        <p:sp>
          <p:nvSpPr>
            <p:cNvPr id="5970" name="Google Shape;5970;p7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3" name="Google Shape;5973;p74"/>
          <p:cNvGrpSpPr/>
          <p:nvPr/>
        </p:nvGrpSpPr>
        <p:grpSpPr>
          <a:xfrm>
            <a:off x="7958668" y="2695320"/>
            <a:ext cx="356556" cy="349557"/>
            <a:chOff x="-22863675" y="3131775"/>
            <a:chExt cx="299300" cy="293425"/>
          </a:xfrm>
        </p:grpSpPr>
        <p:sp>
          <p:nvSpPr>
            <p:cNvPr id="5974" name="Google Shape;5974;p7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7" name="Google Shape;5977;p74"/>
          <p:cNvGrpSpPr/>
          <p:nvPr/>
        </p:nvGrpSpPr>
        <p:grpSpPr>
          <a:xfrm>
            <a:off x="5301532" y="1306499"/>
            <a:ext cx="310602" cy="352803"/>
            <a:chOff x="-28069875" y="3175300"/>
            <a:chExt cx="260725" cy="296150"/>
          </a:xfrm>
        </p:grpSpPr>
        <p:sp>
          <p:nvSpPr>
            <p:cNvPr id="5978" name="Google Shape;5978;p7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7" name="Google Shape;5987;p7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8" name="Google Shape;5988;p74"/>
          <p:cNvGrpSpPr/>
          <p:nvPr/>
        </p:nvGrpSpPr>
        <p:grpSpPr>
          <a:xfrm>
            <a:off x="5342810" y="2213733"/>
            <a:ext cx="228045" cy="351880"/>
            <a:chOff x="-28032075" y="3916450"/>
            <a:chExt cx="191425" cy="295375"/>
          </a:xfrm>
        </p:grpSpPr>
        <p:sp>
          <p:nvSpPr>
            <p:cNvPr id="5989" name="Google Shape;5989;p7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74"/>
          <p:cNvGrpSpPr/>
          <p:nvPr/>
        </p:nvGrpSpPr>
        <p:grpSpPr>
          <a:xfrm>
            <a:off x="7508157" y="1306484"/>
            <a:ext cx="352833" cy="352833"/>
            <a:chOff x="-26201650" y="3176075"/>
            <a:chExt cx="296175" cy="296175"/>
          </a:xfrm>
        </p:grpSpPr>
        <p:sp>
          <p:nvSpPr>
            <p:cNvPr id="5993" name="Google Shape;5993;p7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5" name="Google Shape;5995;p74"/>
          <p:cNvGrpSpPr/>
          <p:nvPr/>
        </p:nvGrpSpPr>
        <p:grpSpPr>
          <a:xfrm>
            <a:off x="7507680" y="1763705"/>
            <a:ext cx="353786" cy="351880"/>
            <a:chOff x="-26204800" y="3547050"/>
            <a:chExt cx="296975" cy="295375"/>
          </a:xfrm>
        </p:grpSpPr>
        <p:sp>
          <p:nvSpPr>
            <p:cNvPr id="5996" name="Google Shape;5996;p7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8" name="Google Shape;5998;p7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99" name="Google Shape;5999;p74"/>
          <p:cNvGrpSpPr/>
          <p:nvPr/>
        </p:nvGrpSpPr>
        <p:grpSpPr>
          <a:xfrm>
            <a:off x="6178935" y="2693683"/>
            <a:ext cx="345328" cy="352833"/>
            <a:chOff x="-24353875" y="3147725"/>
            <a:chExt cx="289875" cy="296175"/>
          </a:xfrm>
        </p:grpSpPr>
        <p:sp>
          <p:nvSpPr>
            <p:cNvPr id="6000" name="Google Shape;6000;p7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2" name="Google Shape;6002;p74"/>
          <p:cNvGrpSpPr/>
          <p:nvPr/>
        </p:nvGrpSpPr>
        <p:grpSpPr>
          <a:xfrm>
            <a:off x="6186917" y="3173090"/>
            <a:ext cx="329365" cy="351910"/>
            <a:chOff x="-24344425" y="3519475"/>
            <a:chExt cx="276475" cy="295400"/>
          </a:xfrm>
        </p:grpSpPr>
        <p:sp>
          <p:nvSpPr>
            <p:cNvPr id="6003" name="Google Shape;6003;p7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5" name="Google Shape;6005;p74"/>
          <p:cNvGrpSpPr/>
          <p:nvPr/>
        </p:nvGrpSpPr>
        <p:grpSpPr>
          <a:xfrm>
            <a:off x="6176597" y="3625010"/>
            <a:ext cx="350004" cy="348128"/>
            <a:chOff x="-24353075" y="3891250"/>
            <a:chExt cx="293800" cy="292225"/>
          </a:xfrm>
        </p:grpSpPr>
        <p:sp>
          <p:nvSpPr>
            <p:cNvPr id="6006" name="Google Shape;6006;p7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74"/>
          <p:cNvGrpSpPr/>
          <p:nvPr/>
        </p:nvGrpSpPr>
        <p:grpSpPr>
          <a:xfrm>
            <a:off x="7960068" y="3173313"/>
            <a:ext cx="353757" cy="351463"/>
            <a:chOff x="-22845575" y="3504075"/>
            <a:chExt cx="296950" cy="295025"/>
          </a:xfrm>
        </p:grpSpPr>
        <p:sp>
          <p:nvSpPr>
            <p:cNvPr id="6009" name="Google Shape;6009;p7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1" name="Google Shape;6011;p74"/>
          <p:cNvGrpSpPr/>
          <p:nvPr/>
        </p:nvGrpSpPr>
        <p:grpSpPr>
          <a:xfrm>
            <a:off x="5753249" y="1306961"/>
            <a:ext cx="299344" cy="351880"/>
            <a:chOff x="-27691025" y="3175300"/>
            <a:chExt cx="251275" cy="295375"/>
          </a:xfrm>
        </p:grpSpPr>
        <p:sp>
          <p:nvSpPr>
            <p:cNvPr id="6012" name="Google Shape;6012;p7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6" name="Google Shape;6016;p74"/>
          <p:cNvGrpSpPr/>
          <p:nvPr/>
        </p:nvGrpSpPr>
        <p:grpSpPr>
          <a:xfrm>
            <a:off x="5725566" y="1825637"/>
            <a:ext cx="354710" cy="228015"/>
            <a:chOff x="-27721750" y="3598250"/>
            <a:chExt cx="297750" cy="191400"/>
          </a:xfrm>
        </p:grpSpPr>
        <p:sp>
          <p:nvSpPr>
            <p:cNvPr id="6017" name="Google Shape;6017;p7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9" name="Google Shape;6019;p74"/>
          <p:cNvGrpSpPr/>
          <p:nvPr/>
        </p:nvGrpSpPr>
        <p:grpSpPr>
          <a:xfrm>
            <a:off x="5726966" y="2219183"/>
            <a:ext cx="351910" cy="340980"/>
            <a:chOff x="-27719400" y="3925600"/>
            <a:chExt cx="295400" cy="286225"/>
          </a:xfrm>
        </p:grpSpPr>
        <p:sp>
          <p:nvSpPr>
            <p:cNvPr id="6020" name="Google Shape;6020;p7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2" name="Google Shape;6022;p74"/>
          <p:cNvGrpSpPr/>
          <p:nvPr/>
        </p:nvGrpSpPr>
        <p:grpSpPr>
          <a:xfrm>
            <a:off x="7948238" y="1306023"/>
            <a:ext cx="353757" cy="353757"/>
            <a:chOff x="-25834600" y="3176875"/>
            <a:chExt cx="296950" cy="296950"/>
          </a:xfrm>
        </p:grpSpPr>
        <p:sp>
          <p:nvSpPr>
            <p:cNvPr id="6023" name="Google Shape;6023;p7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8" name="Google Shape;6028;p74"/>
          <p:cNvGrpSpPr/>
          <p:nvPr/>
        </p:nvGrpSpPr>
        <p:grpSpPr>
          <a:xfrm>
            <a:off x="7948238" y="1774024"/>
            <a:ext cx="353757" cy="331241"/>
            <a:chOff x="-25834600" y="3564375"/>
            <a:chExt cx="296950" cy="278050"/>
          </a:xfrm>
        </p:grpSpPr>
        <p:sp>
          <p:nvSpPr>
            <p:cNvPr id="6029" name="Google Shape;6029;p7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7" name="Google Shape;6037;p74"/>
          <p:cNvGrpSpPr/>
          <p:nvPr/>
        </p:nvGrpSpPr>
        <p:grpSpPr>
          <a:xfrm>
            <a:off x="7946362" y="2213376"/>
            <a:ext cx="357509" cy="352595"/>
            <a:chOff x="-25834600" y="3915850"/>
            <a:chExt cx="300100" cy="295975"/>
          </a:xfrm>
        </p:grpSpPr>
        <p:sp>
          <p:nvSpPr>
            <p:cNvPr id="6038" name="Google Shape;6038;p7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1" name="Google Shape;6041;p74"/>
          <p:cNvGrpSpPr/>
          <p:nvPr/>
        </p:nvGrpSpPr>
        <p:grpSpPr>
          <a:xfrm>
            <a:off x="6681790" y="2694606"/>
            <a:ext cx="228968" cy="350987"/>
            <a:chOff x="-23930925" y="3149300"/>
            <a:chExt cx="192200" cy="294625"/>
          </a:xfrm>
        </p:grpSpPr>
        <p:sp>
          <p:nvSpPr>
            <p:cNvPr id="6042" name="Google Shape;6042;p7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74"/>
          <p:cNvGrpSpPr/>
          <p:nvPr/>
        </p:nvGrpSpPr>
        <p:grpSpPr>
          <a:xfrm>
            <a:off x="6638620" y="3173090"/>
            <a:ext cx="315307" cy="351910"/>
            <a:chOff x="-23962425" y="3519475"/>
            <a:chExt cx="264675" cy="295400"/>
          </a:xfrm>
        </p:grpSpPr>
        <p:sp>
          <p:nvSpPr>
            <p:cNvPr id="6047" name="Google Shape;6047;p7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9" name="Google Shape;6049;p7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0" name="Google Shape;6050;p74"/>
          <p:cNvGrpSpPr/>
          <p:nvPr/>
        </p:nvGrpSpPr>
        <p:grpSpPr>
          <a:xfrm>
            <a:off x="8017295" y="3623134"/>
            <a:ext cx="239302" cy="351880"/>
            <a:chOff x="-22788075" y="3904625"/>
            <a:chExt cx="200875" cy="295375"/>
          </a:xfrm>
        </p:grpSpPr>
        <p:sp>
          <p:nvSpPr>
            <p:cNvPr id="6051" name="Google Shape;6051;p7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5" name="Google Shape;6055;p74"/>
          <p:cNvGrpSpPr/>
          <p:nvPr/>
        </p:nvGrpSpPr>
        <p:grpSpPr>
          <a:xfrm>
            <a:off x="6172593" y="1306499"/>
            <a:ext cx="354710" cy="352803"/>
            <a:chOff x="-27351575" y="3175300"/>
            <a:chExt cx="297750" cy="296150"/>
          </a:xfrm>
        </p:grpSpPr>
        <p:sp>
          <p:nvSpPr>
            <p:cNvPr id="6056" name="Google Shape;6056;p7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0" name="Google Shape;6060;p74"/>
          <p:cNvGrpSpPr/>
          <p:nvPr/>
        </p:nvGrpSpPr>
        <p:grpSpPr>
          <a:xfrm>
            <a:off x="6218402" y="1758809"/>
            <a:ext cx="269293" cy="353072"/>
            <a:chOff x="-27313750" y="3545275"/>
            <a:chExt cx="226050" cy="296375"/>
          </a:xfrm>
        </p:grpSpPr>
        <p:sp>
          <p:nvSpPr>
            <p:cNvPr id="6061" name="Google Shape;6061;p7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4" name="Google Shape;6064;p74"/>
          <p:cNvGrpSpPr/>
          <p:nvPr/>
        </p:nvGrpSpPr>
        <p:grpSpPr>
          <a:xfrm>
            <a:off x="6172593" y="2211380"/>
            <a:ext cx="354710" cy="356586"/>
            <a:chOff x="-27351575" y="3915650"/>
            <a:chExt cx="297750" cy="299325"/>
          </a:xfrm>
        </p:grpSpPr>
        <p:sp>
          <p:nvSpPr>
            <p:cNvPr id="6065" name="Google Shape;6065;p7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74"/>
          <p:cNvGrpSpPr/>
          <p:nvPr/>
        </p:nvGrpSpPr>
        <p:grpSpPr>
          <a:xfrm>
            <a:off x="4860084" y="2693579"/>
            <a:ext cx="319060" cy="353042"/>
            <a:chOff x="-25445525" y="3175900"/>
            <a:chExt cx="267825" cy="296350"/>
          </a:xfrm>
        </p:grpSpPr>
        <p:sp>
          <p:nvSpPr>
            <p:cNvPr id="6068" name="Google Shape;6068;p7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1" name="Google Shape;6071;p74"/>
          <p:cNvGrpSpPr/>
          <p:nvPr/>
        </p:nvGrpSpPr>
        <p:grpSpPr>
          <a:xfrm>
            <a:off x="4841797" y="3183902"/>
            <a:ext cx="355633" cy="330288"/>
            <a:chOff x="-25465200" y="3565175"/>
            <a:chExt cx="298525" cy="277250"/>
          </a:xfrm>
        </p:grpSpPr>
        <p:sp>
          <p:nvSpPr>
            <p:cNvPr id="6072" name="Google Shape;6072;p7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4" name="Google Shape;6074;p74"/>
          <p:cNvGrpSpPr/>
          <p:nvPr/>
        </p:nvGrpSpPr>
        <p:grpSpPr>
          <a:xfrm>
            <a:off x="4841336" y="3623432"/>
            <a:ext cx="356556" cy="351285"/>
            <a:chOff x="-25465200" y="3916150"/>
            <a:chExt cx="299300" cy="294875"/>
          </a:xfrm>
        </p:grpSpPr>
        <p:sp>
          <p:nvSpPr>
            <p:cNvPr id="6075" name="Google Shape;6075;p7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74"/>
          <p:cNvGrpSpPr/>
          <p:nvPr/>
        </p:nvGrpSpPr>
        <p:grpSpPr>
          <a:xfrm>
            <a:off x="7068775" y="2693698"/>
            <a:ext cx="351880" cy="352803"/>
            <a:chOff x="-23615075" y="3148525"/>
            <a:chExt cx="295375" cy="296150"/>
          </a:xfrm>
        </p:grpSpPr>
        <p:sp>
          <p:nvSpPr>
            <p:cNvPr id="6078" name="Google Shape;6078;p7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2" name="Google Shape;6082;p7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3" name="Google Shape;6083;p74"/>
          <p:cNvGrpSpPr/>
          <p:nvPr/>
        </p:nvGrpSpPr>
        <p:grpSpPr>
          <a:xfrm>
            <a:off x="7068299" y="3632977"/>
            <a:ext cx="352833" cy="332194"/>
            <a:chOff x="-23615075" y="3906200"/>
            <a:chExt cx="296175" cy="278850"/>
          </a:xfrm>
        </p:grpSpPr>
        <p:sp>
          <p:nvSpPr>
            <p:cNvPr id="6084" name="Google Shape;6084;p7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7" name="Google Shape;6087;p7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8" name="Google Shape;6088;p74"/>
          <p:cNvGrpSpPr/>
          <p:nvPr/>
        </p:nvGrpSpPr>
        <p:grpSpPr>
          <a:xfrm>
            <a:off x="6617268" y="1306618"/>
            <a:ext cx="353757" cy="352565"/>
            <a:chOff x="-26980600" y="3175500"/>
            <a:chExt cx="296950" cy="295950"/>
          </a:xfrm>
        </p:grpSpPr>
        <p:sp>
          <p:nvSpPr>
            <p:cNvPr id="6089" name="Google Shape;6089;p7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2" name="Google Shape;6092;p7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3" name="Google Shape;6093;p74"/>
          <p:cNvGrpSpPr/>
          <p:nvPr/>
        </p:nvGrpSpPr>
        <p:grpSpPr>
          <a:xfrm>
            <a:off x="6617744" y="2245154"/>
            <a:ext cx="352803" cy="289039"/>
            <a:chOff x="-26981375" y="3951875"/>
            <a:chExt cx="296150" cy="242625"/>
          </a:xfrm>
        </p:grpSpPr>
        <p:sp>
          <p:nvSpPr>
            <p:cNvPr id="6094" name="Google Shape;6094;p7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7" name="Google Shape;6097;p74"/>
          <p:cNvGrpSpPr/>
          <p:nvPr/>
        </p:nvGrpSpPr>
        <p:grpSpPr>
          <a:xfrm>
            <a:off x="5282787" y="2692745"/>
            <a:ext cx="351910" cy="354710"/>
            <a:chOff x="-25094250" y="3176075"/>
            <a:chExt cx="295400" cy="297750"/>
          </a:xfrm>
        </p:grpSpPr>
        <p:sp>
          <p:nvSpPr>
            <p:cNvPr id="6098" name="Google Shape;6098;p7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1" name="Google Shape;6101;p74"/>
          <p:cNvGrpSpPr/>
          <p:nvPr/>
        </p:nvGrpSpPr>
        <p:grpSpPr>
          <a:xfrm>
            <a:off x="5282787" y="3173106"/>
            <a:ext cx="351910" cy="351880"/>
            <a:chOff x="-25094250" y="3547050"/>
            <a:chExt cx="295400" cy="295375"/>
          </a:xfrm>
        </p:grpSpPr>
        <p:sp>
          <p:nvSpPr>
            <p:cNvPr id="6102" name="Google Shape;6102;p7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07" name="Google Shape;6107;p7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8" name="Google Shape;6108;p74"/>
          <p:cNvGrpSpPr/>
          <p:nvPr/>
        </p:nvGrpSpPr>
        <p:grpSpPr>
          <a:xfrm>
            <a:off x="7514864" y="2693698"/>
            <a:ext cx="352803" cy="352803"/>
            <a:chOff x="-23245675" y="3148525"/>
            <a:chExt cx="296150" cy="296150"/>
          </a:xfrm>
        </p:grpSpPr>
        <p:sp>
          <p:nvSpPr>
            <p:cNvPr id="6109" name="Google Shape;6109;p7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2" name="Google Shape;6112;p7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3" name="Google Shape;6113;p74"/>
          <p:cNvGrpSpPr/>
          <p:nvPr/>
        </p:nvGrpSpPr>
        <p:grpSpPr>
          <a:xfrm>
            <a:off x="7515325" y="3622672"/>
            <a:ext cx="351880" cy="352803"/>
            <a:chOff x="-23244900" y="3888100"/>
            <a:chExt cx="295375" cy="296150"/>
          </a:xfrm>
        </p:grpSpPr>
        <p:sp>
          <p:nvSpPr>
            <p:cNvPr id="6114" name="Google Shape;6114;p7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5" name="Google Shape;6125;p7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6127" name="Google Shape;6127;p7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31"/>
        <p:cNvGrpSpPr/>
        <p:nvPr/>
      </p:nvGrpSpPr>
      <p:grpSpPr>
        <a:xfrm>
          <a:off x="0" y="0"/>
          <a:ext cx="0" cy="0"/>
          <a:chOff x="0" y="0"/>
          <a:chExt cx="0" cy="0"/>
        </a:xfrm>
      </p:grpSpPr>
      <p:sp>
        <p:nvSpPr>
          <p:cNvPr id="6132" name="Google Shape;6132;p7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3" name="Google Shape;6133;p75"/>
          <p:cNvGrpSpPr/>
          <p:nvPr/>
        </p:nvGrpSpPr>
        <p:grpSpPr>
          <a:xfrm>
            <a:off x="832654" y="1819647"/>
            <a:ext cx="367261" cy="367261"/>
            <a:chOff x="-65145700" y="3727425"/>
            <a:chExt cx="317425" cy="317425"/>
          </a:xfrm>
        </p:grpSpPr>
        <p:sp>
          <p:nvSpPr>
            <p:cNvPr id="6134" name="Google Shape;6134;p7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6" name="Google Shape;6136;p75"/>
          <p:cNvGrpSpPr/>
          <p:nvPr/>
        </p:nvGrpSpPr>
        <p:grpSpPr>
          <a:xfrm>
            <a:off x="835851" y="2248561"/>
            <a:ext cx="360868" cy="367261"/>
            <a:chOff x="-65144125" y="4094450"/>
            <a:chExt cx="311900" cy="317425"/>
          </a:xfrm>
        </p:grpSpPr>
        <p:sp>
          <p:nvSpPr>
            <p:cNvPr id="6137" name="Google Shape;6137;p7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0" name="Google Shape;6140;p7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1" name="Google Shape;6141;p75"/>
          <p:cNvGrpSpPr/>
          <p:nvPr/>
        </p:nvGrpSpPr>
        <p:grpSpPr>
          <a:xfrm>
            <a:off x="3039420" y="1819256"/>
            <a:ext cx="370645" cy="368042"/>
            <a:chOff x="-63250675" y="3744075"/>
            <a:chExt cx="320350" cy="318100"/>
          </a:xfrm>
        </p:grpSpPr>
        <p:sp>
          <p:nvSpPr>
            <p:cNvPr id="6142" name="Google Shape;6142;p7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75"/>
          <p:cNvGrpSpPr/>
          <p:nvPr/>
        </p:nvGrpSpPr>
        <p:grpSpPr>
          <a:xfrm>
            <a:off x="3041112" y="2248561"/>
            <a:ext cx="367261" cy="367261"/>
            <a:chOff x="-63250675" y="4110200"/>
            <a:chExt cx="317425" cy="317425"/>
          </a:xfrm>
        </p:grpSpPr>
        <p:sp>
          <p:nvSpPr>
            <p:cNvPr id="6146" name="Google Shape;6146;p7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5" name="Google Shape;6155;p75"/>
          <p:cNvGrpSpPr/>
          <p:nvPr/>
        </p:nvGrpSpPr>
        <p:grpSpPr>
          <a:xfrm>
            <a:off x="1720159" y="2745656"/>
            <a:ext cx="359075" cy="358844"/>
            <a:chOff x="-61351725" y="3372400"/>
            <a:chExt cx="310350" cy="310150"/>
          </a:xfrm>
        </p:grpSpPr>
        <p:sp>
          <p:nvSpPr>
            <p:cNvPr id="6156" name="Google Shape;6156;p7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75"/>
          <p:cNvGrpSpPr/>
          <p:nvPr/>
        </p:nvGrpSpPr>
        <p:grpSpPr>
          <a:xfrm>
            <a:off x="1716514" y="3208713"/>
            <a:ext cx="366364" cy="333534"/>
            <a:chOff x="-61354875" y="3751050"/>
            <a:chExt cx="316650" cy="288275"/>
          </a:xfrm>
        </p:grpSpPr>
        <p:sp>
          <p:nvSpPr>
            <p:cNvPr id="6160" name="Google Shape;6160;p7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3" name="Google Shape;6163;p75"/>
          <p:cNvGrpSpPr/>
          <p:nvPr/>
        </p:nvGrpSpPr>
        <p:grpSpPr>
          <a:xfrm>
            <a:off x="1716514" y="3650352"/>
            <a:ext cx="366364" cy="367290"/>
            <a:chOff x="-61354875" y="4101525"/>
            <a:chExt cx="316650" cy="317450"/>
          </a:xfrm>
        </p:grpSpPr>
        <p:sp>
          <p:nvSpPr>
            <p:cNvPr id="6164" name="Google Shape;6164;p7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75"/>
          <p:cNvGrpSpPr/>
          <p:nvPr/>
        </p:nvGrpSpPr>
        <p:grpSpPr>
          <a:xfrm>
            <a:off x="3932949" y="2742228"/>
            <a:ext cx="368157" cy="365699"/>
            <a:chOff x="-59470075" y="3308975"/>
            <a:chExt cx="318200" cy="316075"/>
          </a:xfrm>
        </p:grpSpPr>
        <p:sp>
          <p:nvSpPr>
            <p:cNvPr id="6167" name="Google Shape;6167;p7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6" name="Google Shape;6176;p75"/>
          <p:cNvGrpSpPr/>
          <p:nvPr/>
        </p:nvGrpSpPr>
        <p:grpSpPr>
          <a:xfrm>
            <a:off x="1278379" y="1377933"/>
            <a:ext cx="367261" cy="364686"/>
            <a:chOff x="-64781025" y="3361050"/>
            <a:chExt cx="317425" cy="315200"/>
          </a:xfrm>
        </p:grpSpPr>
        <p:sp>
          <p:nvSpPr>
            <p:cNvPr id="6177" name="Google Shape;6177;p7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1" name="Google Shape;6181;p7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4" name="Google Shape;6184;p75"/>
          <p:cNvGrpSpPr/>
          <p:nvPr/>
        </p:nvGrpSpPr>
        <p:grpSpPr>
          <a:xfrm>
            <a:off x="3482779" y="1819372"/>
            <a:ext cx="382765" cy="367810"/>
            <a:chOff x="-62890750" y="3747425"/>
            <a:chExt cx="330825" cy="317900"/>
          </a:xfrm>
        </p:grpSpPr>
        <p:sp>
          <p:nvSpPr>
            <p:cNvPr id="6185" name="Google Shape;6185;p7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9" name="Google Shape;6199;p75"/>
          <p:cNvGrpSpPr/>
          <p:nvPr/>
        </p:nvGrpSpPr>
        <p:grpSpPr>
          <a:xfrm>
            <a:off x="3490531" y="2249009"/>
            <a:ext cx="367261" cy="366364"/>
            <a:chOff x="-62884425" y="4111775"/>
            <a:chExt cx="317425" cy="316650"/>
          </a:xfrm>
        </p:grpSpPr>
        <p:sp>
          <p:nvSpPr>
            <p:cNvPr id="6200" name="Google Shape;6200;p7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2" name="Google Shape;6202;p75"/>
          <p:cNvGrpSpPr/>
          <p:nvPr/>
        </p:nvGrpSpPr>
        <p:grpSpPr>
          <a:xfrm>
            <a:off x="2163165" y="2745078"/>
            <a:ext cx="365438" cy="360001"/>
            <a:chOff x="-60991775" y="3376900"/>
            <a:chExt cx="315850" cy="311150"/>
          </a:xfrm>
        </p:grpSpPr>
        <p:sp>
          <p:nvSpPr>
            <p:cNvPr id="6203" name="Google Shape;6203;p7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6" name="Google Shape;6206;p75"/>
          <p:cNvGrpSpPr/>
          <p:nvPr/>
        </p:nvGrpSpPr>
        <p:grpSpPr>
          <a:xfrm>
            <a:off x="2162702" y="3195942"/>
            <a:ext cx="366364" cy="359075"/>
            <a:chOff x="-60988625" y="3740800"/>
            <a:chExt cx="316650" cy="310350"/>
          </a:xfrm>
        </p:grpSpPr>
        <p:sp>
          <p:nvSpPr>
            <p:cNvPr id="6207" name="Google Shape;6207;p7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75"/>
          <p:cNvGrpSpPr/>
          <p:nvPr/>
        </p:nvGrpSpPr>
        <p:grpSpPr>
          <a:xfrm>
            <a:off x="2162702" y="3651393"/>
            <a:ext cx="366364" cy="365207"/>
            <a:chOff x="-60987850" y="4100950"/>
            <a:chExt cx="316650" cy="315650"/>
          </a:xfrm>
        </p:grpSpPr>
        <p:sp>
          <p:nvSpPr>
            <p:cNvPr id="6211" name="Google Shape;6211;p7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6" name="Google Shape;6216;p75"/>
          <p:cNvGrpSpPr/>
          <p:nvPr/>
        </p:nvGrpSpPr>
        <p:grpSpPr>
          <a:xfrm>
            <a:off x="3932486" y="3196853"/>
            <a:ext cx="369083" cy="357253"/>
            <a:chOff x="-59447250" y="3706150"/>
            <a:chExt cx="319000" cy="308775"/>
          </a:xfrm>
        </p:grpSpPr>
        <p:sp>
          <p:nvSpPr>
            <p:cNvPr id="6217" name="Google Shape;6217;p7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1" name="Google Shape;6221;p75"/>
          <p:cNvGrpSpPr/>
          <p:nvPr/>
        </p:nvGrpSpPr>
        <p:grpSpPr>
          <a:xfrm>
            <a:off x="1721214" y="1378164"/>
            <a:ext cx="368186" cy="364224"/>
            <a:chOff x="-64406125" y="3362225"/>
            <a:chExt cx="318225" cy="314800"/>
          </a:xfrm>
        </p:grpSpPr>
        <p:sp>
          <p:nvSpPr>
            <p:cNvPr id="6222" name="Google Shape;6222;p7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4" name="Google Shape;6224;p7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5" name="Google Shape;6225;p75"/>
          <p:cNvGrpSpPr/>
          <p:nvPr/>
        </p:nvGrpSpPr>
        <p:grpSpPr>
          <a:xfrm>
            <a:off x="1721677" y="2249009"/>
            <a:ext cx="367261" cy="366364"/>
            <a:chOff x="-64410850" y="4094450"/>
            <a:chExt cx="317425" cy="316650"/>
          </a:xfrm>
        </p:grpSpPr>
        <p:sp>
          <p:nvSpPr>
            <p:cNvPr id="6226" name="Google Shape;6226;p7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9" name="Google Shape;6229;p7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0" name="Google Shape;6230;p75"/>
          <p:cNvGrpSpPr/>
          <p:nvPr/>
        </p:nvGrpSpPr>
        <p:grpSpPr>
          <a:xfrm>
            <a:off x="3943225" y="1819083"/>
            <a:ext cx="365467" cy="368389"/>
            <a:chOff x="-62516625" y="3743175"/>
            <a:chExt cx="315875" cy="318400"/>
          </a:xfrm>
        </p:grpSpPr>
        <p:sp>
          <p:nvSpPr>
            <p:cNvPr id="6231" name="Google Shape;6231;p7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3" name="Google Shape;6233;p75"/>
          <p:cNvGrpSpPr/>
          <p:nvPr/>
        </p:nvGrpSpPr>
        <p:grpSpPr>
          <a:xfrm>
            <a:off x="3950065" y="2269054"/>
            <a:ext cx="351786" cy="326274"/>
            <a:chOff x="-62511900" y="4129100"/>
            <a:chExt cx="304050" cy="282000"/>
          </a:xfrm>
        </p:grpSpPr>
        <p:sp>
          <p:nvSpPr>
            <p:cNvPr id="6234" name="Google Shape;6234;p7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9" name="Google Shape;6239;p75"/>
          <p:cNvGrpSpPr/>
          <p:nvPr/>
        </p:nvGrpSpPr>
        <p:grpSpPr>
          <a:xfrm>
            <a:off x="2628187" y="2741448"/>
            <a:ext cx="310770" cy="367261"/>
            <a:chOff x="-60597975" y="3367475"/>
            <a:chExt cx="268600" cy="317425"/>
          </a:xfrm>
        </p:grpSpPr>
        <p:sp>
          <p:nvSpPr>
            <p:cNvPr id="6240" name="Google Shape;6240;p7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5" name="Google Shape;6245;p7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6" name="Google Shape;6246;p75"/>
          <p:cNvGrpSpPr/>
          <p:nvPr/>
        </p:nvGrpSpPr>
        <p:grpSpPr>
          <a:xfrm>
            <a:off x="2600390" y="3702764"/>
            <a:ext cx="366364" cy="262465"/>
            <a:chOff x="-60621600" y="4145650"/>
            <a:chExt cx="316650" cy="226850"/>
          </a:xfrm>
        </p:grpSpPr>
        <p:sp>
          <p:nvSpPr>
            <p:cNvPr id="6247" name="Google Shape;6247;p7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0" name="Google Shape;6250;p75"/>
          <p:cNvGrpSpPr/>
          <p:nvPr/>
        </p:nvGrpSpPr>
        <p:grpSpPr>
          <a:xfrm>
            <a:off x="3937042" y="3651263"/>
            <a:ext cx="359972" cy="365467"/>
            <a:chOff x="-59400775" y="4084200"/>
            <a:chExt cx="311125" cy="315875"/>
          </a:xfrm>
        </p:grpSpPr>
        <p:sp>
          <p:nvSpPr>
            <p:cNvPr id="6251" name="Google Shape;6251;p7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7" name="Google Shape;6257;p75"/>
          <p:cNvGrpSpPr/>
          <p:nvPr/>
        </p:nvGrpSpPr>
        <p:grpSpPr>
          <a:xfrm>
            <a:off x="2161136" y="1377094"/>
            <a:ext cx="365438" cy="366364"/>
            <a:chOff x="-64044600" y="3360375"/>
            <a:chExt cx="315850" cy="316650"/>
          </a:xfrm>
        </p:grpSpPr>
        <p:sp>
          <p:nvSpPr>
            <p:cNvPr id="6258" name="Google Shape;6258;p7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1" name="Google Shape;6261;p75"/>
          <p:cNvGrpSpPr/>
          <p:nvPr/>
        </p:nvGrpSpPr>
        <p:grpSpPr>
          <a:xfrm>
            <a:off x="2187559" y="1819647"/>
            <a:ext cx="312592" cy="367261"/>
            <a:chOff x="-64022550" y="3727425"/>
            <a:chExt cx="270175" cy="317425"/>
          </a:xfrm>
        </p:grpSpPr>
        <p:sp>
          <p:nvSpPr>
            <p:cNvPr id="6262" name="Google Shape;6262;p7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75"/>
          <p:cNvGrpSpPr/>
          <p:nvPr/>
        </p:nvGrpSpPr>
        <p:grpSpPr>
          <a:xfrm>
            <a:off x="2211697" y="2248547"/>
            <a:ext cx="264317" cy="367290"/>
            <a:chOff x="-64001300" y="4093650"/>
            <a:chExt cx="228450" cy="317450"/>
          </a:xfrm>
        </p:grpSpPr>
        <p:sp>
          <p:nvSpPr>
            <p:cNvPr id="6266" name="Google Shape;6266;p7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0" name="Google Shape;6270;p75"/>
          <p:cNvGrpSpPr/>
          <p:nvPr/>
        </p:nvGrpSpPr>
        <p:grpSpPr>
          <a:xfrm>
            <a:off x="830701" y="2741838"/>
            <a:ext cx="359972" cy="366480"/>
            <a:chOff x="-62148800" y="3377700"/>
            <a:chExt cx="311125" cy="316750"/>
          </a:xfrm>
        </p:grpSpPr>
        <p:sp>
          <p:nvSpPr>
            <p:cNvPr id="6271" name="Google Shape;6271;p7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3" name="Google Shape;6273;p75"/>
          <p:cNvGrpSpPr/>
          <p:nvPr/>
        </p:nvGrpSpPr>
        <p:grpSpPr>
          <a:xfrm>
            <a:off x="826608" y="3191835"/>
            <a:ext cx="368157" cy="367290"/>
            <a:chOff x="-62154300" y="3743950"/>
            <a:chExt cx="318200" cy="317450"/>
          </a:xfrm>
        </p:grpSpPr>
        <p:sp>
          <p:nvSpPr>
            <p:cNvPr id="6274" name="Google Shape;6274;p7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75"/>
          <p:cNvGrpSpPr/>
          <p:nvPr/>
        </p:nvGrpSpPr>
        <p:grpSpPr>
          <a:xfrm>
            <a:off x="826594" y="3650815"/>
            <a:ext cx="368186" cy="366364"/>
            <a:chOff x="-62151950" y="4111775"/>
            <a:chExt cx="318225" cy="316650"/>
          </a:xfrm>
        </p:grpSpPr>
        <p:sp>
          <p:nvSpPr>
            <p:cNvPr id="6277" name="Google Shape;6277;p7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1" name="Google Shape;6281;p75"/>
          <p:cNvGrpSpPr/>
          <p:nvPr/>
        </p:nvGrpSpPr>
        <p:grpSpPr>
          <a:xfrm>
            <a:off x="3045218" y="2741361"/>
            <a:ext cx="368157" cy="367434"/>
            <a:chOff x="-60254550" y="3367325"/>
            <a:chExt cx="318200" cy="317575"/>
          </a:xfrm>
        </p:grpSpPr>
        <p:sp>
          <p:nvSpPr>
            <p:cNvPr id="6282" name="Google Shape;6282;p7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6" name="Google Shape;6286;p75"/>
          <p:cNvGrpSpPr/>
          <p:nvPr/>
        </p:nvGrpSpPr>
        <p:grpSpPr>
          <a:xfrm>
            <a:off x="3046115" y="3192355"/>
            <a:ext cx="366364" cy="366248"/>
            <a:chOff x="-60255350" y="3733825"/>
            <a:chExt cx="316650" cy="316550"/>
          </a:xfrm>
        </p:grpSpPr>
        <p:sp>
          <p:nvSpPr>
            <p:cNvPr id="6287" name="Google Shape;6287;p7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4" name="Google Shape;6294;p75"/>
          <p:cNvGrpSpPr/>
          <p:nvPr/>
        </p:nvGrpSpPr>
        <p:grpSpPr>
          <a:xfrm>
            <a:off x="3073912" y="3651263"/>
            <a:ext cx="310770" cy="365467"/>
            <a:chOff x="-60232500" y="4101525"/>
            <a:chExt cx="268600" cy="315875"/>
          </a:xfrm>
        </p:grpSpPr>
        <p:sp>
          <p:nvSpPr>
            <p:cNvPr id="6295" name="Google Shape;6295;p7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7" name="Google Shape;6297;p7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8" name="Google Shape;6298;p75"/>
          <p:cNvGrpSpPr/>
          <p:nvPr/>
        </p:nvGrpSpPr>
        <p:grpSpPr>
          <a:xfrm>
            <a:off x="2606912" y="1377094"/>
            <a:ext cx="368186" cy="366364"/>
            <a:chOff x="-63679950" y="3360375"/>
            <a:chExt cx="318225" cy="316650"/>
          </a:xfrm>
        </p:grpSpPr>
        <p:sp>
          <p:nvSpPr>
            <p:cNvPr id="6299" name="Google Shape;6299;p7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3" name="Google Shape;6303;p7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4" name="Google Shape;6304;p75"/>
          <p:cNvGrpSpPr/>
          <p:nvPr/>
        </p:nvGrpSpPr>
        <p:grpSpPr>
          <a:xfrm>
            <a:off x="2605539" y="2248431"/>
            <a:ext cx="370934" cy="367521"/>
            <a:chOff x="-63679950" y="4093450"/>
            <a:chExt cx="320600" cy="317650"/>
          </a:xfrm>
        </p:grpSpPr>
        <p:sp>
          <p:nvSpPr>
            <p:cNvPr id="6305" name="Google Shape;6305;p7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8" name="Google Shape;6308;p75"/>
          <p:cNvGrpSpPr/>
          <p:nvPr/>
        </p:nvGrpSpPr>
        <p:grpSpPr>
          <a:xfrm>
            <a:off x="1265656" y="2741433"/>
            <a:ext cx="366364" cy="367290"/>
            <a:chOff x="-61784125" y="3377700"/>
            <a:chExt cx="316650" cy="317450"/>
          </a:xfrm>
        </p:grpSpPr>
        <p:sp>
          <p:nvSpPr>
            <p:cNvPr id="6309" name="Google Shape;6309;p7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6" name="Google Shape;6316;p75"/>
          <p:cNvGrpSpPr/>
          <p:nvPr/>
        </p:nvGrpSpPr>
        <p:grpSpPr>
          <a:xfrm>
            <a:off x="1265656" y="3191835"/>
            <a:ext cx="366364" cy="367290"/>
            <a:chOff x="-61783350" y="3743950"/>
            <a:chExt cx="316650" cy="317450"/>
          </a:xfrm>
        </p:grpSpPr>
        <p:sp>
          <p:nvSpPr>
            <p:cNvPr id="6317" name="Google Shape;6317;p7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9" name="Google Shape;6319;p7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2" name="Google Shape;6322;p75"/>
          <p:cNvGrpSpPr/>
          <p:nvPr/>
        </p:nvGrpSpPr>
        <p:grpSpPr>
          <a:xfrm>
            <a:off x="3487080" y="3651668"/>
            <a:ext cx="369112" cy="364657"/>
            <a:chOff x="-59869425" y="4102225"/>
            <a:chExt cx="319025" cy="315175"/>
          </a:xfrm>
        </p:grpSpPr>
        <p:sp>
          <p:nvSpPr>
            <p:cNvPr id="6323" name="Google Shape;6323;p7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7" name="Google Shape;6327;p75"/>
          <p:cNvGrpSpPr/>
          <p:nvPr/>
        </p:nvGrpSpPr>
        <p:grpSpPr>
          <a:xfrm>
            <a:off x="2605883" y="4120490"/>
            <a:ext cx="366364" cy="365467"/>
            <a:chOff x="-59029025" y="3711650"/>
            <a:chExt cx="316650" cy="315875"/>
          </a:xfrm>
        </p:grpSpPr>
        <p:sp>
          <p:nvSpPr>
            <p:cNvPr id="6328" name="Google Shape;6328;p7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75"/>
          <p:cNvGrpSpPr/>
          <p:nvPr/>
        </p:nvGrpSpPr>
        <p:grpSpPr>
          <a:xfrm>
            <a:off x="4841373" y="1398014"/>
            <a:ext cx="351940" cy="348188"/>
            <a:chOff x="581525" y="3254850"/>
            <a:chExt cx="297750" cy="294575"/>
          </a:xfrm>
        </p:grpSpPr>
        <p:sp>
          <p:nvSpPr>
            <p:cNvPr id="6336" name="Google Shape;6336;p7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75"/>
          <p:cNvGrpSpPr/>
          <p:nvPr/>
        </p:nvGrpSpPr>
        <p:grpSpPr>
          <a:xfrm>
            <a:off x="4840442" y="1836950"/>
            <a:ext cx="353802" cy="351497"/>
            <a:chOff x="580725" y="3617925"/>
            <a:chExt cx="299325" cy="297375"/>
          </a:xfrm>
        </p:grpSpPr>
        <p:sp>
          <p:nvSpPr>
            <p:cNvPr id="6340" name="Google Shape;6340;p7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5" name="Google Shape;6345;p75"/>
          <p:cNvGrpSpPr/>
          <p:nvPr/>
        </p:nvGrpSpPr>
        <p:grpSpPr>
          <a:xfrm>
            <a:off x="4842304" y="2284140"/>
            <a:ext cx="350079" cy="350079"/>
            <a:chOff x="583100" y="3982600"/>
            <a:chExt cx="296175" cy="296175"/>
          </a:xfrm>
        </p:grpSpPr>
        <p:sp>
          <p:nvSpPr>
            <p:cNvPr id="6346" name="Google Shape;6346;p7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3" name="Google Shape;6353;p75"/>
          <p:cNvGrpSpPr/>
          <p:nvPr/>
        </p:nvGrpSpPr>
        <p:grpSpPr>
          <a:xfrm>
            <a:off x="7074918" y="1397764"/>
            <a:ext cx="307231" cy="348690"/>
            <a:chOff x="2423775" y="3226875"/>
            <a:chExt cx="259925" cy="295000"/>
          </a:xfrm>
        </p:grpSpPr>
        <p:sp>
          <p:nvSpPr>
            <p:cNvPr id="6354" name="Google Shape;6354;p7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7" name="Google Shape;6357;p75"/>
          <p:cNvGrpSpPr/>
          <p:nvPr/>
        </p:nvGrpSpPr>
        <p:grpSpPr>
          <a:xfrm>
            <a:off x="7052106" y="1839049"/>
            <a:ext cx="352857" cy="347301"/>
            <a:chOff x="2404875" y="3592725"/>
            <a:chExt cx="298525" cy="293825"/>
          </a:xfrm>
        </p:grpSpPr>
        <p:sp>
          <p:nvSpPr>
            <p:cNvPr id="6358" name="Google Shape;6358;p7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1" name="Google Shape;6361;p75"/>
          <p:cNvGrpSpPr/>
          <p:nvPr/>
        </p:nvGrpSpPr>
        <p:grpSpPr>
          <a:xfrm>
            <a:off x="7053036" y="2284614"/>
            <a:ext cx="350995" cy="349133"/>
            <a:chOff x="2404875" y="3955825"/>
            <a:chExt cx="296950" cy="295375"/>
          </a:xfrm>
        </p:grpSpPr>
        <p:sp>
          <p:nvSpPr>
            <p:cNvPr id="6362" name="Google Shape;6362;p7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6" name="Google Shape;6366;p75"/>
          <p:cNvGrpSpPr/>
          <p:nvPr/>
        </p:nvGrpSpPr>
        <p:grpSpPr>
          <a:xfrm>
            <a:off x="5747016" y="2748808"/>
            <a:ext cx="349163" cy="350079"/>
            <a:chOff x="4263650" y="3235150"/>
            <a:chExt cx="295400" cy="296175"/>
          </a:xfrm>
        </p:grpSpPr>
        <p:sp>
          <p:nvSpPr>
            <p:cNvPr id="6367" name="Google Shape;6367;p7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2" name="Google Shape;6372;p75"/>
          <p:cNvGrpSpPr/>
          <p:nvPr/>
        </p:nvGrpSpPr>
        <p:grpSpPr>
          <a:xfrm>
            <a:off x="5744696" y="3207969"/>
            <a:ext cx="353802" cy="327739"/>
            <a:chOff x="4266025" y="3609275"/>
            <a:chExt cx="299325" cy="277275"/>
          </a:xfrm>
        </p:grpSpPr>
        <p:sp>
          <p:nvSpPr>
            <p:cNvPr id="6373" name="Google Shape;6373;p7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5" name="Google Shape;6375;p75"/>
          <p:cNvGrpSpPr/>
          <p:nvPr/>
        </p:nvGrpSpPr>
        <p:grpSpPr>
          <a:xfrm>
            <a:off x="5745154" y="3673356"/>
            <a:ext cx="352886" cy="349133"/>
            <a:chOff x="4263650" y="3963700"/>
            <a:chExt cx="298550" cy="295375"/>
          </a:xfrm>
        </p:grpSpPr>
        <p:sp>
          <p:nvSpPr>
            <p:cNvPr id="6376" name="Google Shape;6376;p7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3" name="Google Shape;6383;p75"/>
          <p:cNvGrpSpPr/>
          <p:nvPr/>
        </p:nvGrpSpPr>
        <p:grpSpPr>
          <a:xfrm>
            <a:off x="8023491" y="2748809"/>
            <a:ext cx="226264" cy="350079"/>
            <a:chOff x="6164975" y="3211525"/>
            <a:chExt cx="191425" cy="296175"/>
          </a:xfrm>
        </p:grpSpPr>
        <p:sp>
          <p:nvSpPr>
            <p:cNvPr id="6384" name="Google Shape;6384;p7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1" name="Google Shape;6391;p75"/>
          <p:cNvGrpSpPr/>
          <p:nvPr/>
        </p:nvGrpSpPr>
        <p:grpSpPr>
          <a:xfrm>
            <a:off x="5285528" y="1397084"/>
            <a:ext cx="352886" cy="350049"/>
            <a:chOff x="946175" y="3253275"/>
            <a:chExt cx="298550" cy="296150"/>
          </a:xfrm>
        </p:grpSpPr>
        <p:sp>
          <p:nvSpPr>
            <p:cNvPr id="6392" name="Google Shape;6392;p7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7" name="Google Shape;6397;p75"/>
          <p:cNvGrpSpPr/>
          <p:nvPr/>
        </p:nvGrpSpPr>
        <p:grpSpPr>
          <a:xfrm>
            <a:off x="5286459" y="1839048"/>
            <a:ext cx="351024" cy="347301"/>
            <a:chOff x="946175" y="3619500"/>
            <a:chExt cx="296975" cy="293825"/>
          </a:xfrm>
        </p:grpSpPr>
        <p:sp>
          <p:nvSpPr>
            <p:cNvPr id="6398" name="Google Shape;6398;p7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4" name="Google Shape;6404;p75"/>
          <p:cNvGrpSpPr/>
          <p:nvPr/>
        </p:nvGrpSpPr>
        <p:grpSpPr>
          <a:xfrm>
            <a:off x="5286001" y="2283682"/>
            <a:ext cx="351940" cy="350995"/>
            <a:chOff x="944600" y="3981825"/>
            <a:chExt cx="297750" cy="296950"/>
          </a:xfrm>
        </p:grpSpPr>
        <p:sp>
          <p:nvSpPr>
            <p:cNvPr id="6405" name="Google Shape;6405;p7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9" name="Google Shape;6409;p75"/>
          <p:cNvGrpSpPr/>
          <p:nvPr/>
        </p:nvGrpSpPr>
        <p:grpSpPr>
          <a:xfrm>
            <a:off x="7502937" y="1397542"/>
            <a:ext cx="350079" cy="349133"/>
            <a:chOff x="2768750" y="3227275"/>
            <a:chExt cx="296175" cy="295375"/>
          </a:xfrm>
        </p:grpSpPr>
        <p:sp>
          <p:nvSpPr>
            <p:cNvPr id="6410" name="Google Shape;6410;p7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75"/>
          <p:cNvGrpSpPr/>
          <p:nvPr/>
        </p:nvGrpSpPr>
        <p:grpSpPr>
          <a:xfrm>
            <a:off x="7523888" y="1838414"/>
            <a:ext cx="308177" cy="348572"/>
            <a:chOff x="2786075" y="3591800"/>
            <a:chExt cx="260725" cy="294900"/>
          </a:xfrm>
        </p:grpSpPr>
        <p:sp>
          <p:nvSpPr>
            <p:cNvPr id="6419" name="Google Shape;6419;p7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75"/>
          <p:cNvGrpSpPr/>
          <p:nvPr/>
        </p:nvGrpSpPr>
        <p:grpSpPr>
          <a:xfrm>
            <a:off x="7564387" y="2284141"/>
            <a:ext cx="227180" cy="350079"/>
            <a:chOff x="2819150" y="3955025"/>
            <a:chExt cx="192200" cy="296175"/>
          </a:xfrm>
        </p:grpSpPr>
        <p:sp>
          <p:nvSpPr>
            <p:cNvPr id="6425" name="Google Shape;6425;p7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75"/>
          <p:cNvGrpSpPr/>
          <p:nvPr/>
        </p:nvGrpSpPr>
        <p:grpSpPr>
          <a:xfrm>
            <a:off x="6188160" y="2749739"/>
            <a:ext cx="349133" cy="348217"/>
            <a:chOff x="4629125" y="3235150"/>
            <a:chExt cx="295375" cy="294600"/>
          </a:xfrm>
        </p:grpSpPr>
        <p:sp>
          <p:nvSpPr>
            <p:cNvPr id="6430" name="Google Shape;6430;p7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75"/>
          <p:cNvGrpSpPr/>
          <p:nvPr/>
        </p:nvGrpSpPr>
        <p:grpSpPr>
          <a:xfrm>
            <a:off x="6188145" y="3197272"/>
            <a:ext cx="349163" cy="349133"/>
            <a:chOff x="4628325" y="3599825"/>
            <a:chExt cx="295400" cy="295375"/>
          </a:xfrm>
        </p:grpSpPr>
        <p:sp>
          <p:nvSpPr>
            <p:cNvPr id="6436" name="Google Shape;6436;p7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8" name="Google Shape;6448;p75"/>
          <p:cNvGrpSpPr/>
          <p:nvPr/>
        </p:nvGrpSpPr>
        <p:grpSpPr>
          <a:xfrm>
            <a:off x="6209096" y="3672883"/>
            <a:ext cx="307261" cy="350079"/>
            <a:chOff x="4645650" y="3962900"/>
            <a:chExt cx="259950" cy="296175"/>
          </a:xfrm>
        </p:grpSpPr>
        <p:sp>
          <p:nvSpPr>
            <p:cNvPr id="6449" name="Google Shape;6449;p7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5" name="Google Shape;6455;p75"/>
          <p:cNvGrpSpPr/>
          <p:nvPr/>
        </p:nvGrpSpPr>
        <p:grpSpPr>
          <a:xfrm>
            <a:off x="7962056" y="3197745"/>
            <a:ext cx="349133" cy="348188"/>
            <a:chOff x="6143725" y="3582500"/>
            <a:chExt cx="295375" cy="294575"/>
          </a:xfrm>
        </p:grpSpPr>
        <p:sp>
          <p:nvSpPr>
            <p:cNvPr id="6456" name="Google Shape;6456;p7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3" name="Google Shape;6463;p75"/>
          <p:cNvGrpSpPr/>
          <p:nvPr/>
        </p:nvGrpSpPr>
        <p:grpSpPr>
          <a:xfrm>
            <a:off x="5730883" y="1397084"/>
            <a:ext cx="350995" cy="350049"/>
            <a:chOff x="1310075" y="3253275"/>
            <a:chExt cx="296950" cy="296150"/>
          </a:xfrm>
        </p:grpSpPr>
        <p:sp>
          <p:nvSpPr>
            <p:cNvPr id="6464" name="Google Shape;6464;p7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7" name="Google Shape;6467;p7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8" name="Google Shape;6468;p75"/>
          <p:cNvGrpSpPr/>
          <p:nvPr/>
        </p:nvGrpSpPr>
        <p:grpSpPr>
          <a:xfrm>
            <a:off x="5730410" y="2283343"/>
            <a:ext cx="351941" cy="351675"/>
            <a:chOff x="1310075" y="3980250"/>
            <a:chExt cx="297750" cy="297525"/>
          </a:xfrm>
        </p:grpSpPr>
        <p:sp>
          <p:nvSpPr>
            <p:cNvPr id="6469" name="Google Shape;6469;p7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3" name="Google Shape;6473;p75"/>
          <p:cNvGrpSpPr/>
          <p:nvPr/>
        </p:nvGrpSpPr>
        <p:grpSpPr>
          <a:xfrm>
            <a:off x="7995198" y="1397542"/>
            <a:ext cx="266305" cy="349133"/>
            <a:chOff x="3167275" y="3227275"/>
            <a:chExt cx="225300" cy="295375"/>
          </a:xfrm>
        </p:grpSpPr>
        <p:sp>
          <p:nvSpPr>
            <p:cNvPr id="6474" name="Google Shape;6474;p7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9" name="Google Shape;6479;p7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0" name="Google Shape;6480;p75"/>
          <p:cNvGrpSpPr/>
          <p:nvPr/>
        </p:nvGrpSpPr>
        <p:grpSpPr>
          <a:xfrm>
            <a:off x="7952380" y="2284599"/>
            <a:ext cx="351940" cy="349163"/>
            <a:chOff x="3133425" y="3955025"/>
            <a:chExt cx="297750" cy="295400"/>
          </a:xfrm>
        </p:grpSpPr>
        <p:sp>
          <p:nvSpPr>
            <p:cNvPr id="6481" name="Google Shape;6481;p7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4" name="Google Shape;6484;p75"/>
          <p:cNvGrpSpPr/>
          <p:nvPr/>
        </p:nvGrpSpPr>
        <p:grpSpPr>
          <a:xfrm>
            <a:off x="6632554" y="2748187"/>
            <a:ext cx="350079" cy="351320"/>
            <a:chOff x="4991425" y="3234750"/>
            <a:chExt cx="296175" cy="297225"/>
          </a:xfrm>
        </p:grpSpPr>
        <p:sp>
          <p:nvSpPr>
            <p:cNvPr id="6485" name="Google Shape;6485;p7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1" name="Google Shape;6491;p75"/>
          <p:cNvGrpSpPr/>
          <p:nvPr/>
        </p:nvGrpSpPr>
        <p:grpSpPr>
          <a:xfrm>
            <a:off x="6632554" y="3217750"/>
            <a:ext cx="350079" cy="308177"/>
            <a:chOff x="4991425" y="3617150"/>
            <a:chExt cx="296175" cy="260725"/>
          </a:xfrm>
        </p:grpSpPr>
        <p:sp>
          <p:nvSpPr>
            <p:cNvPr id="6492" name="Google Shape;6492;p7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9" name="Google Shape;6499;p75"/>
          <p:cNvGrpSpPr/>
          <p:nvPr/>
        </p:nvGrpSpPr>
        <p:grpSpPr>
          <a:xfrm>
            <a:off x="6709827" y="3673341"/>
            <a:ext cx="195532" cy="349163"/>
            <a:chOff x="5056800" y="3962900"/>
            <a:chExt cx="165425" cy="295400"/>
          </a:xfrm>
        </p:grpSpPr>
        <p:sp>
          <p:nvSpPr>
            <p:cNvPr id="6500" name="Google Shape;6500;p7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3" name="Google Shape;6503;p75"/>
          <p:cNvGrpSpPr/>
          <p:nvPr/>
        </p:nvGrpSpPr>
        <p:grpSpPr>
          <a:xfrm>
            <a:off x="7961125" y="3673357"/>
            <a:ext cx="350995" cy="349133"/>
            <a:chOff x="6168925" y="3936925"/>
            <a:chExt cx="296950" cy="295375"/>
          </a:xfrm>
        </p:grpSpPr>
        <p:sp>
          <p:nvSpPr>
            <p:cNvPr id="6504" name="Google Shape;6504;p7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0" name="Google Shape;6510;p75"/>
          <p:cNvGrpSpPr/>
          <p:nvPr/>
        </p:nvGrpSpPr>
        <p:grpSpPr>
          <a:xfrm>
            <a:off x="6174844" y="1390429"/>
            <a:ext cx="348188" cy="349133"/>
            <a:chOff x="1674750" y="3254050"/>
            <a:chExt cx="294575" cy="295375"/>
          </a:xfrm>
        </p:grpSpPr>
        <p:sp>
          <p:nvSpPr>
            <p:cNvPr id="6511" name="Google Shape;6511;p7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75"/>
          <p:cNvGrpSpPr/>
          <p:nvPr/>
        </p:nvGrpSpPr>
        <p:grpSpPr>
          <a:xfrm>
            <a:off x="6189239" y="1838132"/>
            <a:ext cx="319347" cy="349133"/>
            <a:chOff x="1687350" y="3618725"/>
            <a:chExt cx="270175" cy="295375"/>
          </a:xfrm>
        </p:grpSpPr>
        <p:sp>
          <p:nvSpPr>
            <p:cNvPr id="6515" name="Google Shape;6515;p7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8" name="Google Shape;6518;p75"/>
          <p:cNvGrpSpPr/>
          <p:nvPr/>
        </p:nvGrpSpPr>
        <p:grpSpPr>
          <a:xfrm>
            <a:off x="6172942" y="2284613"/>
            <a:ext cx="351940" cy="349133"/>
            <a:chOff x="1672375" y="3982600"/>
            <a:chExt cx="297750" cy="295375"/>
          </a:xfrm>
        </p:grpSpPr>
        <p:sp>
          <p:nvSpPr>
            <p:cNvPr id="6519" name="Google Shape;6519;p7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2" name="Google Shape;6522;p75"/>
          <p:cNvGrpSpPr/>
          <p:nvPr/>
        </p:nvGrpSpPr>
        <p:grpSpPr>
          <a:xfrm>
            <a:off x="4864934" y="2748808"/>
            <a:ext cx="350079" cy="350079"/>
            <a:chOff x="3497300" y="3227275"/>
            <a:chExt cx="296175" cy="296175"/>
          </a:xfrm>
        </p:grpSpPr>
        <p:sp>
          <p:nvSpPr>
            <p:cNvPr id="6523" name="Google Shape;6523;p7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1" name="Google Shape;6531;p75"/>
          <p:cNvGrpSpPr/>
          <p:nvPr/>
        </p:nvGrpSpPr>
        <p:grpSpPr>
          <a:xfrm>
            <a:off x="4865407" y="3198203"/>
            <a:ext cx="349133" cy="347272"/>
            <a:chOff x="3497300" y="3591950"/>
            <a:chExt cx="295375" cy="293800"/>
          </a:xfrm>
        </p:grpSpPr>
        <p:sp>
          <p:nvSpPr>
            <p:cNvPr id="6532" name="Google Shape;6532;p7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0" name="Google Shape;6540;p75"/>
          <p:cNvGrpSpPr/>
          <p:nvPr/>
        </p:nvGrpSpPr>
        <p:grpSpPr>
          <a:xfrm>
            <a:off x="4865407" y="3673341"/>
            <a:ext cx="349133" cy="349163"/>
            <a:chOff x="3497300" y="3955025"/>
            <a:chExt cx="295375" cy="295400"/>
          </a:xfrm>
        </p:grpSpPr>
        <p:sp>
          <p:nvSpPr>
            <p:cNvPr id="6541" name="Google Shape;6541;p7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4" name="Google Shape;6544;p75"/>
          <p:cNvGrpSpPr/>
          <p:nvPr/>
        </p:nvGrpSpPr>
        <p:grpSpPr>
          <a:xfrm>
            <a:off x="7089979" y="2749532"/>
            <a:ext cx="327739" cy="348631"/>
            <a:chOff x="5364750" y="3235150"/>
            <a:chExt cx="277275" cy="294950"/>
          </a:xfrm>
        </p:grpSpPr>
        <p:sp>
          <p:nvSpPr>
            <p:cNvPr id="6545" name="Google Shape;6545;p7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75"/>
          <p:cNvGrpSpPr/>
          <p:nvPr/>
        </p:nvGrpSpPr>
        <p:grpSpPr>
          <a:xfrm>
            <a:off x="7078337" y="3195868"/>
            <a:ext cx="351024" cy="351941"/>
            <a:chOff x="5355300" y="3598250"/>
            <a:chExt cx="296975" cy="297750"/>
          </a:xfrm>
        </p:grpSpPr>
        <p:sp>
          <p:nvSpPr>
            <p:cNvPr id="6554" name="Google Shape;6554;p7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2" name="Google Shape;6562;p75"/>
          <p:cNvGrpSpPr/>
          <p:nvPr/>
        </p:nvGrpSpPr>
        <p:grpSpPr>
          <a:xfrm>
            <a:off x="7082533" y="3734790"/>
            <a:ext cx="342632" cy="226264"/>
            <a:chOff x="5358450" y="4015675"/>
            <a:chExt cx="289875" cy="191425"/>
          </a:xfrm>
        </p:grpSpPr>
        <p:sp>
          <p:nvSpPr>
            <p:cNvPr id="6563" name="Google Shape;6563;p7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75"/>
          <p:cNvGrpSpPr/>
          <p:nvPr/>
        </p:nvGrpSpPr>
        <p:grpSpPr>
          <a:xfrm>
            <a:off x="6209015" y="4117322"/>
            <a:ext cx="351024" cy="325464"/>
            <a:chOff x="6543825" y="3202075"/>
            <a:chExt cx="296975" cy="275350"/>
          </a:xfrm>
        </p:grpSpPr>
        <p:sp>
          <p:nvSpPr>
            <p:cNvPr id="6568" name="Google Shape;6568;p7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5" name="Google Shape;6575;p75"/>
          <p:cNvGrpSpPr/>
          <p:nvPr/>
        </p:nvGrpSpPr>
        <p:grpSpPr>
          <a:xfrm>
            <a:off x="6615996" y="1397069"/>
            <a:ext cx="350079" cy="350079"/>
            <a:chOff x="2037825" y="3254050"/>
            <a:chExt cx="296175" cy="296175"/>
          </a:xfrm>
        </p:grpSpPr>
        <p:sp>
          <p:nvSpPr>
            <p:cNvPr id="6576" name="Google Shape;6576;p7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2" name="Google Shape;6582;p75"/>
          <p:cNvGrpSpPr/>
          <p:nvPr/>
        </p:nvGrpSpPr>
        <p:grpSpPr>
          <a:xfrm>
            <a:off x="6614135" y="1838236"/>
            <a:ext cx="353802" cy="348926"/>
            <a:chOff x="2034675" y="3617925"/>
            <a:chExt cx="299325" cy="295200"/>
          </a:xfrm>
        </p:grpSpPr>
        <p:sp>
          <p:nvSpPr>
            <p:cNvPr id="6583" name="Google Shape;6583;p7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8" name="Google Shape;6588;p75"/>
          <p:cNvGrpSpPr/>
          <p:nvPr/>
        </p:nvGrpSpPr>
        <p:grpSpPr>
          <a:xfrm>
            <a:off x="6615996" y="2284613"/>
            <a:ext cx="350079" cy="349133"/>
            <a:chOff x="2037825" y="3981825"/>
            <a:chExt cx="296175" cy="295375"/>
          </a:xfrm>
        </p:grpSpPr>
        <p:sp>
          <p:nvSpPr>
            <p:cNvPr id="6589" name="Google Shape;6589;p7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2" name="Google Shape;6592;p75"/>
          <p:cNvGrpSpPr/>
          <p:nvPr/>
        </p:nvGrpSpPr>
        <p:grpSpPr>
          <a:xfrm>
            <a:off x="5301014" y="2780929"/>
            <a:ext cx="350079" cy="285837"/>
            <a:chOff x="3860400" y="3254050"/>
            <a:chExt cx="296175" cy="241825"/>
          </a:xfrm>
        </p:grpSpPr>
        <p:sp>
          <p:nvSpPr>
            <p:cNvPr id="6593" name="Google Shape;6593;p7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75"/>
          <p:cNvGrpSpPr/>
          <p:nvPr/>
        </p:nvGrpSpPr>
        <p:grpSpPr>
          <a:xfrm>
            <a:off x="5300541" y="3196800"/>
            <a:ext cx="351024" cy="350079"/>
            <a:chOff x="3859600" y="3591950"/>
            <a:chExt cx="296975" cy="296175"/>
          </a:xfrm>
        </p:grpSpPr>
        <p:sp>
          <p:nvSpPr>
            <p:cNvPr id="6601" name="Google Shape;6601;p7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4" name="Google Shape;6604;p75"/>
          <p:cNvGrpSpPr/>
          <p:nvPr/>
        </p:nvGrpSpPr>
        <p:grpSpPr>
          <a:xfrm>
            <a:off x="5301014" y="3672883"/>
            <a:ext cx="350079" cy="350079"/>
            <a:chOff x="3860400" y="3955025"/>
            <a:chExt cx="296175" cy="296175"/>
          </a:xfrm>
        </p:grpSpPr>
        <p:sp>
          <p:nvSpPr>
            <p:cNvPr id="6605" name="Google Shape;6605;p7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0" name="Google Shape;6610;p75"/>
          <p:cNvGrpSpPr/>
          <p:nvPr/>
        </p:nvGrpSpPr>
        <p:grpSpPr>
          <a:xfrm>
            <a:off x="7516230" y="2749281"/>
            <a:ext cx="355664" cy="349133"/>
            <a:chOff x="5716825" y="3235950"/>
            <a:chExt cx="300900" cy="295375"/>
          </a:xfrm>
        </p:grpSpPr>
        <p:sp>
          <p:nvSpPr>
            <p:cNvPr id="6611" name="Google Shape;6611;p7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5" name="Google Shape;6615;p75"/>
          <p:cNvGrpSpPr/>
          <p:nvPr/>
        </p:nvGrpSpPr>
        <p:grpSpPr>
          <a:xfrm>
            <a:off x="7529261" y="3207969"/>
            <a:ext cx="329601" cy="327739"/>
            <a:chOff x="5727850" y="3609275"/>
            <a:chExt cx="278850" cy="277275"/>
          </a:xfrm>
        </p:grpSpPr>
        <p:sp>
          <p:nvSpPr>
            <p:cNvPr id="6616" name="Google Shape;6616;p7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1" name="Google Shape;6621;p75"/>
          <p:cNvGrpSpPr/>
          <p:nvPr/>
        </p:nvGrpSpPr>
        <p:grpSpPr>
          <a:xfrm>
            <a:off x="7540446" y="3673356"/>
            <a:ext cx="307231" cy="349133"/>
            <a:chOff x="5736525" y="3963700"/>
            <a:chExt cx="259925" cy="295375"/>
          </a:xfrm>
        </p:grpSpPr>
        <p:sp>
          <p:nvSpPr>
            <p:cNvPr id="6622" name="Google Shape;6622;p7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75"/>
          <p:cNvGrpSpPr/>
          <p:nvPr/>
        </p:nvGrpSpPr>
        <p:grpSpPr>
          <a:xfrm>
            <a:off x="6632026" y="4122683"/>
            <a:ext cx="351024" cy="350079"/>
            <a:chOff x="6553275" y="3604550"/>
            <a:chExt cx="296975" cy="296175"/>
          </a:xfrm>
        </p:grpSpPr>
        <p:sp>
          <p:nvSpPr>
            <p:cNvPr id="6630" name="Google Shape;6630;p7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6" name="Google Shape;6636;p7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6637" name="Google Shape;6637;p7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41"/>
        <p:cNvGrpSpPr/>
        <p:nvPr/>
      </p:nvGrpSpPr>
      <p:grpSpPr>
        <a:xfrm>
          <a:off x="0" y="0"/>
          <a:ext cx="0" cy="0"/>
          <a:chOff x="0" y="0"/>
          <a:chExt cx="0" cy="0"/>
        </a:xfrm>
      </p:grpSpPr>
      <p:grpSp>
        <p:nvGrpSpPr>
          <p:cNvPr id="6642" name="Google Shape;6642;p76"/>
          <p:cNvGrpSpPr/>
          <p:nvPr/>
        </p:nvGrpSpPr>
        <p:grpSpPr>
          <a:xfrm>
            <a:off x="859032" y="1380546"/>
            <a:ext cx="294401" cy="353645"/>
            <a:chOff x="-35814600" y="3202075"/>
            <a:chExt cx="242625" cy="291450"/>
          </a:xfrm>
        </p:grpSpPr>
        <p:sp>
          <p:nvSpPr>
            <p:cNvPr id="6643" name="Google Shape;6643;p7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76"/>
          <p:cNvGrpSpPr/>
          <p:nvPr/>
        </p:nvGrpSpPr>
        <p:grpSpPr>
          <a:xfrm>
            <a:off x="829410" y="1821466"/>
            <a:ext cx="353645" cy="353888"/>
            <a:chOff x="-35839800" y="3561025"/>
            <a:chExt cx="291450" cy="291650"/>
          </a:xfrm>
        </p:grpSpPr>
        <p:sp>
          <p:nvSpPr>
            <p:cNvPr id="6651" name="Google Shape;6651;p7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8" name="Google Shape;6658;p7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9" name="Google Shape;6659;p76"/>
          <p:cNvGrpSpPr/>
          <p:nvPr/>
        </p:nvGrpSpPr>
        <p:grpSpPr>
          <a:xfrm>
            <a:off x="3066955" y="1380546"/>
            <a:ext cx="353645" cy="353645"/>
            <a:chOff x="-34003850" y="3227275"/>
            <a:chExt cx="291450" cy="291450"/>
          </a:xfrm>
        </p:grpSpPr>
        <p:sp>
          <p:nvSpPr>
            <p:cNvPr id="6660" name="Google Shape;6660;p7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5" name="Google Shape;6665;p76"/>
          <p:cNvGrpSpPr/>
          <p:nvPr/>
        </p:nvGrpSpPr>
        <p:grpSpPr>
          <a:xfrm>
            <a:off x="3066485" y="1821238"/>
            <a:ext cx="354586" cy="354343"/>
            <a:chOff x="-34004625" y="3585850"/>
            <a:chExt cx="292225" cy="292025"/>
          </a:xfrm>
        </p:grpSpPr>
        <p:sp>
          <p:nvSpPr>
            <p:cNvPr id="6666" name="Google Shape;6666;p7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76"/>
          <p:cNvGrpSpPr/>
          <p:nvPr/>
        </p:nvGrpSpPr>
        <p:grpSpPr>
          <a:xfrm>
            <a:off x="3066000" y="2256439"/>
            <a:ext cx="355557" cy="354616"/>
            <a:chOff x="-34005425" y="3945575"/>
            <a:chExt cx="293025" cy="292250"/>
          </a:xfrm>
        </p:grpSpPr>
        <p:sp>
          <p:nvSpPr>
            <p:cNvPr id="6672" name="Google Shape;6672;p7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5" name="Google Shape;6675;p76"/>
          <p:cNvGrpSpPr/>
          <p:nvPr/>
        </p:nvGrpSpPr>
        <p:grpSpPr>
          <a:xfrm>
            <a:off x="1713099" y="2729615"/>
            <a:ext cx="358408" cy="355557"/>
            <a:chOff x="-32174975" y="3192625"/>
            <a:chExt cx="295375" cy="293025"/>
          </a:xfrm>
        </p:grpSpPr>
        <p:sp>
          <p:nvSpPr>
            <p:cNvPr id="6676" name="Google Shape;6676;p7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0" name="Google Shape;6680;p7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2" name="Google Shape;6682;p76"/>
          <p:cNvGrpSpPr/>
          <p:nvPr/>
        </p:nvGrpSpPr>
        <p:grpSpPr>
          <a:xfrm>
            <a:off x="3952249" y="2730570"/>
            <a:ext cx="354586" cy="353645"/>
            <a:chOff x="-30345325" y="3184750"/>
            <a:chExt cx="292225" cy="291450"/>
          </a:xfrm>
        </p:grpSpPr>
        <p:sp>
          <p:nvSpPr>
            <p:cNvPr id="6683" name="Google Shape;6683;p7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8" name="Google Shape;6688;p76"/>
          <p:cNvGrpSpPr/>
          <p:nvPr/>
        </p:nvGrpSpPr>
        <p:grpSpPr>
          <a:xfrm>
            <a:off x="1277001" y="1380546"/>
            <a:ext cx="353645" cy="353645"/>
            <a:chOff x="-35481425" y="3202075"/>
            <a:chExt cx="291450" cy="291450"/>
          </a:xfrm>
        </p:grpSpPr>
        <p:sp>
          <p:nvSpPr>
            <p:cNvPr id="6689" name="Google Shape;6689;p7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6" name="Google Shape;6696;p76"/>
          <p:cNvGrpSpPr/>
          <p:nvPr/>
        </p:nvGrpSpPr>
        <p:grpSpPr>
          <a:xfrm>
            <a:off x="1276531" y="1822072"/>
            <a:ext cx="354586" cy="352675"/>
            <a:chOff x="-35482200" y="3561225"/>
            <a:chExt cx="292225" cy="290650"/>
          </a:xfrm>
        </p:grpSpPr>
        <p:sp>
          <p:nvSpPr>
            <p:cNvPr id="6697" name="Google Shape;6697;p7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0" name="Google Shape;6700;p76"/>
          <p:cNvGrpSpPr/>
          <p:nvPr/>
        </p:nvGrpSpPr>
        <p:grpSpPr>
          <a:xfrm>
            <a:off x="1277001" y="2256940"/>
            <a:ext cx="353645" cy="353615"/>
            <a:chOff x="-35481425" y="3919600"/>
            <a:chExt cx="291450" cy="291425"/>
          </a:xfrm>
        </p:grpSpPr>
        <p:sp>
          <p:nvSpPr>
            <p:cNvPr id="6701" name="Google Shape;6701;p7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9" name="Google Shape;6709;p76"/>
          <p:cNvGrpSpPr/>
          <p:nvPr/>
        </p:nvGrpSpPr>
        <p:grpSpPr>
          <a:xfrm>
            <a:off x="3512636" y="1381031"/>
            <a:ext cx="357468" cy="352675"/>
            <a:chOff x="-33645475" y="3228075"/>
            <a:chExt cx="294600" cy="290650"/>
          </a:xfrm>
        </p:grpSpPr>
        <p:sp>
          <p:nvSpPr>
            <p:cNvPr id="6710" name="Google Shape;6710;p7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7" name="Google Shape;6717;p76"/>
          <p:cNvGrpSpPr/>
          <p:nvPr/>
        </p:nvGrpSpPr>
        <p:grpSpPr>
          <a:xfrm>
            <a:off x="3513606" y="1821116"/>
            <a:ext cx="355526" cy="354586"/>
            <a:chOff x="-33646250" y="3586425"/>
            <a:chExt cx="293000" cy="292225"/>
          </a:xfrm>
        </p:grpSpPr>
        <p:sp>
          <p:nvSpPr>
            <p:cNvPr id="6718" name="Google Shape;6718;p7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0" name="Google Shape;6720;p76"/>
          <p:cNvGrpSpPr/>
          <p:nvPr/>
        </p:nvGrpSpPr>
        <p:grpSpPr>
          <a:xfrm>
            <a:off x="3514076" y="2255969"/>
            <a:ext cx="354586" cy="355557"/>
            <a:chOff x="-33645475" y="3944800"/>
            <a:chExt cx="292225" cy="293025"/>
          </a:xfrm>
        </p:grpSpPr>
        <p:sp>
          <p:nvSpPr>
            <p:cNvPr id="6721" name="Google Shape;6721;p7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1" name="Google Shape;6731;p76"/>
          <p:cNvGrpSpPr/>
          <p:nvPr/>
        </p:nvGrpSpPr>
        <p:grpSpPr>
          <a:xfrm>
            <a:off x="2167295" y="2729706"/>
            <a:ext cx="352675" cy="355375"/>
            <a:chOff x="-31809525" y="3192625"/>
            <a:chExt cx="290650" cy="292875"/>
          </a:xfrm>
        </p:grpSpPr>
        <p:sp>
          <p:nvSpPr>
            <p:cNvPr id="6732" name="Google Shape;6732;p7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6" name="Google Shape;6736;p76"/>
          <p:cNvGrpSpPr/>
          <p:nvPr/>
        </p:nvGrpSpPr>
        <p:grpSpPr>
          <a:xfrm>
            <a:off x="2166810" y="3200258"/>
            <a:ext cx="353645" cy="355557"/>
            <a:chOff x="-31811100" y="3550975"/>
            <a:chExt cx="291450" cy="293025"/>
          </a:xfrm>
        </p:grpSpPr>
        <p:sp>
          <p:nvSpPr>
            <p:cNvPr id="6737" name="Google Shape;6737;p7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4" name="Google Shape;6744;p76"/>
          <p:cNvGrpSpPr/>
          <p:nvPr/>
        </p:nvGrpSpPr>
        <p:grpSpPr>
          <a:xfrm>
            <a:off x="2160606" y="3664562"/>
            <a:ext cx="366052" cy="356831"/>
            <a:chOff x="-31817400" y="3910025"/>
            <a:chExt cx="301675" cy="294075"/>
          </a:xfrm>
        </p:grpSpPr>
        <p:sp>
          <p:nvSpPr>
            <p:cNvPr id="6745" name="Google Shape;6745;p7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76"/>
          <p:cNvGrpSpPr/>
          <p:nvPr/>
        </p:nvGrpSpPr>
        <p:grpSpPr>
          <a:xfrm>
            <a:off x="3952234" y="3200743"/>
            <a:ext cx="354616" cy="354586"/>
            <a:chOff x="-30354000" y="3569100"/>
            <a:chExt cx="292250" cy="292225"/>
          </a:xfrm>
        </p:grpSpPr>
        <p:sp>
          <p:nvSpPr>
            <p:cNvPr id="6749" name="Google Shape;6749;p7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76"/>
          <p:cNvGrpSpPr/>
          <p:nvPr/>
        </p:nvGrpSpPr>
        <p:grpSpPr>
          <a:xfrm>
            <a:off x="1730812" y="1380546"/>
            <a:ext cx="342148" cy="353645"/>
            <a:chOff x="-35118325" y="3202075"/>
            <a:chExt cx="281975" cy="291450"/>
          </a:xfrm>
        </p:grpSpPr>
        <p:sp>
          <p:nvSpPr>
            <p:cNvPr id="6756" name="Google Shape;6756;p7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0" name="Google Shape;6760;p76"/>
          <p:cNvGrpSpPr/>
          <p:nvPr/>
        </p:nvGrpSpPr>
        <p:grpSpPr>
          <a:xfrm>
            <a:off x="1724593" y="1821799"/>
            <a:ext cx="354586" cy="353221"/>
            <a:chOff x="-35123050" y="3561225"/>
            <a:chExt cx="292225" cy="291100"/>
          </a:xfrm>
        </p:grpSpPr>
        <p:sp>
          <p:nvSpPr>
            <p:cNvPr id="6761" name="Google Shape;6761;p7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76"/>
          <p:cNvGrpSpPr/>
          <p:nvPr/>
        </p:nvGrpSpPr>
        <p:grpSpPr>
          <a:xfrm>
            <a:off x="1766652" y="2256940"/>
            <a:ext cx="270467" cy="353615"/>
            <a:chOff x="-35089175" y="3919600"/>
            <a:chExt cx="222900" cy="291425"/>
          </a:xfrm>
        </p:grpSpPr>
        <p:sp>
          <p:nvSpPr>
            <p:cNvPr id="6764" name="Google Shape;6764;p7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6" name="Google Shape;6766;p76"/>
          <p:cNvGrpSpPr/>
          <p:nvPr/>
        </p:nvGrpSpPr>
        <p:grpSpPr>
          <a:xfrm>
            <a:off x="3963648" y="1380303"/>
            <a:ext cx="336445" cy="354131"/>
            <a:chOff x="-33277650" y="3226875"/>
            <a:chExt cx="277275" cy="291850"/>
          </a:xfrm>
        </p:grpSpPr>
        <p:sp>
          <p:nvSpPr>
            <p:cNvPr id="6767" name="Google Shape;6767;p7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4" name="Google Shape;6774;p76"/>
          <p:cNvGrpSpPr/>
          <p:nvPr/>
        </p:nvGrpSpPr>
        <p:grpSpPr>
          <a:xfrm>
            <a:off x="3955048" y="1821587"/>
            <a:ext cx="353645" cy="353645"/>
            <a:chOff x="-33286325" y="3586425"/>
            <a:chExt cx="291450" cy="291450"/>
          </a:xfrm>
        </p:grpSpPr>
        <p:sp>
          <p:nvSpPr>
            <p:cNvPr id="6775" name="Google Shape;6775;p7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76"/>
          <p:cNvGrpSpPr/>
          <p:nvPr/>
        </p:nvGrpSpPr>
        <p:grpSpPr>
          <a:xfrm>
            <a:off x="3955048" y="2255969"/>
            <a:ext cx="353645" cy="355557"/>
            <a:chOff x="-33286325" y="3944800"/>
            <a:chExt cx="291450" cy="293025"/>
          </a:xfrm>
        </p:grpSpPr>
        <p:sp>
          <p:nvSpPr>
            <p:cNvPr id="6781" name="Google Shape;6781;p7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5" name="Google Shape;6785;p76"/>
          <p:cNvGrpSpPr/>
          <p:nvPr/>
        </p:nvGrpSpPr>
        <p:grpSpPr>
          <a:xfrm>
            <a:off x="2613445" y="2729129"/>
            <a:ext cx="353645" cy="356527"/>
            <a:chOff x="-31452725" y="3191825"/>
            <a:chExt cx="291450" cy="293825"/>
          </a:xfrm>
        </p:grpSpPr>
        <p:sp>
          <p:nvSpPr>
            <p:cNvPr id="6786" name="Google Shape;6786;p7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76"/>
          <p:cNvGrpSpPr/>
          <p:nvPr/>
        </p:nvGrpSpPr>
        <p:grpSpPr>
          <a:xfrm>
            <a:off x="2612975" y="3200744"/>
            <a:ext cx="354586" cy="354586"/>
            <a:chOff x="-31452725" y="3551775"/>
            <a:chExt cx="292225" cy="292225"/>
          </a:xfrm>
        </p:grpSpPr>
        <p:sp>
          <p:nvSpPr>
            <p:cNvPr id="6791" name="Google Shape;6791;p7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76"/>
          <p:cNvGrpSpPr/>
          <p:nvPr/>
        </p:nvGrpSpPr>
        <p:grpSpPr>
          <a:xfrm>
            <a:off x="2611534" y="3664729"/>
            <a:ext cx="357468" cy="356497"/>
            <a:chOff x="-31455100" y="3909350"/>
            <a:chExt cx="294600" cy="293800"/>
          </a:xfrm>
        </p:grpSpPr>
        <p:sp>
          <p:nvSpPr>
            <p:cNvPr id="6796" name="Google Shape;6796;p7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8" name="Google Shape;6798;p76"/>
          <p:cNvGrpSpPr/>
          <p:nvPr/>
        </p:nvGrpSpPr>
        <p:grpSpPr>
          <a:xfrm>
            <a:off x="3952719" y="3665684"/>
            <a:ext cx="353645" cy="354586"/>
            <a:chOff x="-30345325" y="3918800"/>
            <a:chExt cx="291450" cy="292225"/>
          </a:xfrm>
        </p:grpSpPr>
        <p:sp>
          <p:nvSpPr>
            <p:cNvPr id="6799" name="Google Shape;6799;p7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76"/>
          <p:cNvGrpSpPr/>
          <p:nvPr/>
        </p:nvGrpSpPr>
        <p:grpSpPr>
          <a:xfrm>
            <a:off x="2172184" y="1821587"/>
            <a:ext cx="353645" cy="353645"/>
            <a:chOff x="-34763900" y="3561225"/>
            <a:chExt cx="291450" cy="291450"/>
          </a:xfrm>
        </p:grpSpPr>
        <p:sp>
          <p:nvSpPr>
            <p:cNvPr id="6805" name="Google Shape;6805;p7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8" name="Google Shape;6808;p7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9" name="Google Shape;6809;p76"/>
          <p:cNvGrpSpPr/>
          <p:nvPr/>
        </p:nvGrpSpPr>
        <p:grpSpPr>
          <a:xfrm>
            <a:off x="827081" y="2730099"/>
            <a:ext cx="354586" cy="354586"/>
            <a:chOff x="-32927950" y="3227275"/>
            <a:chExt cx="292225" cy="292225"/>
          </a:xfrm>
        </p:grpSpPr>
        <p:sp>
          <p:nvSpPr>
            <p:cNvPr id="6810" name="Google Shape;6810;p7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76"/>
          <p:cNvGrpSpPr/>
          <p:nvPr/>
        </p:nvGrpSpPr>
        <p:grpSpPr>
          <a:xfrm>
            <a:off x="826596" y="3201213"/>
            <a:ext cx="355557" cy="353645"/>
            <a:chOff x="-32927950" y="3586425"/>
            <a:chExt cx="293025" cy="291450"/>
          </a:xfrm>
        </p:grpSpPr>
        <p:sp>
          <p:nvSpPr>
            <p:cNvPr id="6816" name="Google Shape;6816;p7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76"/>
          <p:cNvGrpSpPr/>
          <p:nvPr/>
        </p:nvGrpSpPr>
        <p:grpSpPr>
          <a:xfrm>
            <a:off x="827081" y="3665198"/>
            <a:ext cx="354586" cy="355557"/>
            <a:chOff x="-32927950" y="3944800"/>
            <a:chExt cx="292225" cy="293025"/>
          </a:xfrm>
        </p:grpSpPr>
        <p:sp>
          <p:nvSpPr>
            <p:cNvPr id="6822" name="Google Shape;6822;p7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1" name="Google Shape;6831;p76"/>
          <p:cNvGrpSpPr/>
          <p:nvPr/>
        </p:nvGrpSpPr>
        <p:grpSpPr>
          <a:xfrm>
            <a:off x="3055873" y="2730449"/>
            <a:ext cx="354586" cy="353888"/>
            <a:chOff x="-31094350" y="3194000"/>
            <a:chExt cx="292225" cy="291650"/>
          </a:xfrm>
        </p:grpSpPr>
        <p:sp>
          <p:nvSpPr>
            <p:cNvPr id="6832" name="Google Shape;6832;p7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0" name="Google Shape;6840;p76"/>
          <p:cNvGrpSpPr/>
          <p:nvPr/>
        </p:nvGrpSpPr>
        <p:grpSpPr>
          <a:xfrm>
            <a:off x="3056343" y="3200941"/>
            <a:ext cx="353645" cy="354191"/>
            <a:chOff x="-31093575" y="3552550"/>
            <a:chExt cx="291450" cy="291900"/>
          </a:xfrm>
        </p:grpSpPr>
        <p:sp>
          <p:nvSpPr>
            <p:cNvPr id="6841" name="Google Shape;6841;p7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5" name="Google Shape;6845;p76"/>
          <p:cNvGrpSpPr/>
          <p:nvPr/>
        </p:nvGrpSpPr>
        <p:grpSpPr>
          <a:xfrm>
            <a:off x="2182711" y="1380546"/>
            <a:ext cx="332593" cy="353645"/>
            <a:chOff x="-34755225" y="3202075"/>
            <a:chExt cx="274100" cy="291450"/>
          </a:xfrm>
        </p:grpSpPr>
        <p:sp>
          <p:nvSpPr>
            <p:cNvPr id="6846" name="Google Shape;6846;p7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3" name="Google Shape;6853;p76"/>
          <p:cNvGrpSpPr/>
          <p:nvPr/>
        </p:nvGrpSpPr>
        <p:grpSpPr>
          <a:xfrm>
            <a:off x="3056343" y="3666169"/>
            <a:ext cx="353645" cy="353615"/>
            <a:chOff x="-31093575" y="3911725"/>
            <a:chExt cx="291450" cy="291425"/>
          </a:xfrm>
        </p:grpSpPr>
        <p:sp>
          <p:nvSpPr>
            <p:cNvPr id="6854" name="Google Shape;6854;p7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6" name="Google Shape;6856;p76"/>
          <p:cNvGrpSpPr/>
          <p:nvPr/>
        </p:nvGrpSpPr>
        <p:grpSpPr>
          <a:xfrm>
            <a:off x="2165773" y="4123136"/>
            <a:ext cx="356497" cy="354586"/>
            <a:chOff x="-29946000" y="3183175"/>
            <a:chExt cx="293800" cy="292225"/>
          </a:xfrm>
        </p:grpSpPr>
        <p:sp>
          <p:nvSpPr>
            <p:cNvPr id="6857" name="Google Shape;6857;p7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3" name="Google Shape;6863;p76"/>
          <p:cNvGrpSpPr/>
          <p:nvPr/>
        </p:nvGrpSpPr>
        <p:grpSpPr>
          <a:xfrm>
            <a:off x="2610305" y="1380289"/>
            <a:ext cx="358408" cy="354161"/>
            <a:chOff x="-34408675" y="3202075"/>
            <a:chExt cx="295375" cy="291875"/>
          </a:xfrm>
        </p:grpSpPr>
        <p:sp>
          <p:nvSpPr>
            <p:cNvPr id="6864" name="Google Shape;6864;p7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8" name="Google Shape;6868;p76"/>
          <p:cNvGrpSpPr/>
          <p:nvPr/>
        </p:nvGrpSpPr>
        <p:grpSpPr>
          <a:xfrm>
            <a:off x="2612216" y="1820283"/>
            <a:ext cx="354586" cy="356254"/>
            <a:chOff x="-34405525" y="3558075"/>
            <a:chExt cx="292225" cy="293600"/>
          </a:xfrm>
        </p:grpSpPr>
        <p:sp>
          <p:nvSpPr>
            <p:cNvPr id="6869" name="Google Shape;6869;p7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76"/>
          <p:cNvGrpSpPr/>
          <p:nvPr/>
        </p:nvGrpSpPr>
        <p:grpSpPr>
          <a:xfrm>
            <a:off x="2611730" y="2256940"/>
            <a:ext cx="355557" cy="353615"/>
            <a:chOff x="-34406325" y="3919600"/>
            <a:chExt cx="293025" cy="291425"/>
          </a:xfrm>
        </p:grpSpPr>
        <p:sp>
          <p:nvSpPr>
            <p:cNvPr id="6873" name="Google Shape;6873;p7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0" name="Google Shape;6880;p76"/>
          <p:cNvGrpSpPr/>
          <p:nvPr/>
        </p:nvGrpSpPr>
        <p:grpSpPr>
          <a:xfrm>
            <a:off x="1275628" y="2736303"/>
            <a:ext cx="353645" cy="342179"/>
            <a:chOff x="-32568800" y="3232000"/>
            <a:chExt cx="291450" cy="282000"/>
          </a:xfrm>
        </p:grpSpPr>
        <p:sp>
          <p:nvSpPr>
            <p:cNvPr id="6881" name="Google Shape;6881;p7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76"/>
          <p:cNvGrpSpPr/>
          <p:nvPr/>
        </p:nvGrpSpPr>
        <p:grpSpPr>
          <a:xfrm>
            <a:off x="1275158" y="3201213"/>
            <a:ext cx="354586" cy="353645"/>
            <a:chOff x="-32569575" y="3586425"/>
            <a:chExt cx="292225" cy="291450"/>
          </a:xfrm>
        </p:grpSpPr>
        <p:sp>
          <p:nvSpPr>
            <p:cNvPr id="6884" name="Google Shape;6884;p7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76"/>
          <p:cNvGrpSpPr/>
          <p:nvPr/>
        </p:nvGrpSpPr>
        <p:grpSpPr>
          <a:xfrm>
            <a:off x="1266073" y="3665805"/>
            <a:ext cx="372756" cy="354343"/>
            <a:chOff x="-32576675" y="3944600"/>
            <a:chExt cx="307200" cy="292025"/>
          </a:xfrm>
        </p:grpSpPr>
        <p:sp>
          <p:nvSpPr>
            <p:cNvPr id="6887" name="Google Shape;6887;p7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9" name="Google Shape;6889;p76"/>
          <p:cNvGrpSpPr/>
          <p:nvPr/>
        </p:nvGrpSpPr>
        <p:grpSpPr>
          <a:xfrm>
            <a:off x="3511040" y="2730100"/>
            <a:ext cx="354586" cy="354586"/>
            <a:chOff x="-30735200" y="3192625"/>
            <a:chExt cx="292225" cy="292225"/>
          </a:xfrm>
        </p:grpSpPr>
        <p:sp>
          <p:nvSpPr>
            <p:cNvPr id="6890" name="Google Shape;6890;p7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7" name="Google Shape;6897;p76"/>
          <p:cNvGrpSpPr/>
          <p:nvPr/>
        </p:nvGrpSpPr>
        <p:grpSpPr>
          <a:xfrm>
            <a:off x="3511040" y="3201532"/>
            <a:ext cx="354586" cy="353008"/>
            <a:chOff x="-30735200" y="3552550"/>
            <a:chExt cx="292225" cy="290925"/>
          </a:xfrm>
        </p:grpSpPr>
        <p:sp>
          <p:nvSpPr>
            <p:cNvPr id="6898" name="Google Shape;6898;p7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76"/>
          <p:cNvGrpSpPr/>
          <p:nvPr/>
        </p:nvGrpSpPr>
        <p:grpSpPr>
          <a:xfrm>
            <a:off x="3511040" y="3666154"/>
            <a:ext cx="354586" cy="353645"/>
            <a:chOff x="-30735200" y="3910925"/>
            <a:chExt cx="292225" cy="291450"/>
          </a:xfrm>
        </p:grpSpPr>
        <p:sp>
          <p:nvSpPr>
            <p:cNvPr id="6901" name="Google Shape;6901;p7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3" name="Google Shape;6903;p7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4" name="Google Shape;6904;p76"/>
          <p:cNvGrpSpPr/>
          <p:nvPr/>
        </p:nvGrpSpPr>
        <p:grpSpPr>
          <a:xfrm>
            <a:off x="4864547" y="1375808"/>
            <a:ext cx="358971" cy="359224"/>
            <a:chOff x="-57956275" y="3197925"/>
            <a:chExt cx="319000" cy="319225"/>
          </a:xfrm>
        </p:grpSpPr>
        <p:sp>
          <p:nvSpPr>
            <p:cNvPr id="6905" name="Google Shape;6905;p7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76"/>
          <p:cNvGrpSpPr/>
          <p:nvPr/>
        </p:nvGrpSpPr>
        <p:grpSpPr>
          <a:xfrm>
            <a:off x="4886701" y="1832234"/>
            <a:ext cx="314662" cy="358971"/>
            <a:chOff x="-57940525" y="3590375"/>
            <a:chExt cx="279625" cy="319000"/>
          </a:xfrm>
        </p:grpSpPr>
        <p:sp>
          <p:nvSpPr>
            <p:cNvPr id="6913" name="Google Shape;6913;p7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8" name="Google Shape;6918;p76"/>
          <p:cNvGrpSpPr/>
          <p:nvPr/>
        </p:nvGrpSpPr>
        <p:grpSpPr>
          <a:xfrm>
            <a:off x="4857582" y="2273605"/>
            <a:ext cx="358099" cy="358999"/>
            <a:chOff x="-57959425" y="3982600"/>
            <a:chExt cx="318225" cy="319025"/>
          </a:xfrm>
        </p:grpSpPr>
        <p:sp>
          <p:nvSpPr>
            <p:cNvPr id="6919" name="Google Shape;6919;p7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3" name="Google Shape;6923;p76"/>
          <p:cNvGrpSpPr/>
          <p:nvPr/>
        </p:nvGrpSpPr>
        <p:grpSpPr>
          <a:xfrm>
            <a:off x="7057749" y="1376934"/>
            <a:ext cx="357226" cy="357226"/>
            <a:chOff x="-55987225" y="3198925"/>
            <a:chExt cx="317450" cy="317450"/>
          </a:xfrm>
        </p:grpSpPr>
        <p:sp>
          <p:nvSpPr>
            <p:cNvPr id="6924" name="Google Shape;6924;p7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8" name="Google Shape;6928;p76"/>
          <p:cNvGrpSpPr/>
          <p:nvPr/>
        </p:nvGrpSpPr>
        <p:grpSpPr>
          <a:xfrm>
            <a:off x="7057749" y="1832965"/>
            <a:ext cx="357226" cy="357367"/>
            <a:chOff x="-55987225" y="3591025"/>
            <a:chExt cx="317450" cy="317575"/>
          </a:xfrm>
        </p:grpSpPr>
        <p:sp>
          <p:nvSpPr>
            <p:cNvPr id="6929" name="Google Shape;6929;p7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4" name="Google Shape;6934;p76"/>
          <p:cNvGrpSpPr/>
          <p:nvPr/>
        </p:nvGrpSpPr>
        <p:grpSpPr>
          <a:xfrm>
            <a:off x="7071665" y="2273605"/>
            <a:ext cx="358999" cy="358999"/>
            <a:chOff x="-55988800" y="3982600"/>
            <a:chExt cx="319025" cy="319025"/>
          </a:xfrm>
        </p:grpSpPr>
        <p:sp>
          <p:nvSpPr>
            <p:cNvPr id="6935" name="Google Shape;6935;p7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0" name="Google Shape;6940;p76"/>
          <p:cNvGrpSpPr/>
          <p:nvPr/>
        </p:nvGrpSpPr>
        <p:grpSpPr>
          <a:xfrm>
            <a:off x="5730184" y="2731562"/>
            <a:ext cx="356326" cy="358971"/>
            <a:chOff x="-54026025" y="3192625"/>
            <a:chExt cx="316650" cy="319000"/>
          </a:xfrm>
        </p:grpSpPr>
        <p:sp>
          <p:nvSpPr>
            <p:cNvPr id="6941" name="Google Shape;6941;p7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76"/>
          <p:cNvGrpSpPr/>
          <p:nvPr/>
        </p:nvGrpSpPr>
        <p:grpSpPr>
          <a:xfrm>
            <a:off x="5750130" y="3202536"/>
            <a:ext cx="316434" cy="358099"/>
            <a:chOff x="-54007925" y="3584850"/>
            <a:chExt cx="281200" cy="318225"/>
          </a:xfrm>
        </p:grpSpPr>
        <p:sp>
          <p:nvSpPr>
            <p:cNvPr id="6950" name="Google Shape;6950;p7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6" name="Google Shape;6956;p76"/>
          <p:cNvGrpSpPr/>
          <p:nvPr/>
        </p:nvGrpSpPr>
        <p:grpSpPr>
          <a:xfrm>
            <a:off x="5750130" y="3664421"/>
            <a:ext cx="316434" cy="358914"/>
            <a:chOff x="-54007925" y="3975575"/>
            <a:chExt cx="281200" cy="318950"/>
          </a:xfrm>
        </p:grpSpPr>
        <p:sp>
          <p:nvSpPr>
            <p:cNvPr id="6957" name="Google Shape;6957;p7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1" name="Google Shape;6961;p76"/>
          <p:cNvGrpSpPr/>
          <p:nvPr/>
        </p:nvGrpSpPr>
        <p:grpSpPr>
          <a:xfrm>
            <a:off x="7984996" y="2748891"/>
            <a:ext cx="274770" cy="358492"/>
            <a:chOff x="-52005775" y="3208025"/>
            <a:chExt cx="244175" cy="318575"/>
          </a:xfrm>
        </p:grpSpPr>
        <p:sp>
          <p:nvSpPr>
            <p:cNvPr id="6962" name="Google Shape;6962;p7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76"/>
          <p:cNvGrpSpPr/>
          <p:nvPr/>
        </p:nvGrpSpPr>
        <p:grpSpPr>
          <a:xfrm>
            <a:off x="5291462" y="1376934"/>
            <a:ext cx="358099" cy="358099"/>
            <a:chOff x="-57568775" y="3198925"/>
            <a:chExt cx="318225" cy="318225"/>
          </a:xfrm>
        </p:grpSpPr>
        <p:sp>
          <p:nvSpPr>
            <p:cNvPr id="6974" name="Google Shape;6974;p7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76"/>
          <p:cNvGrpSpPr/>
          <p:nvPr/>
        </p:nvGrpSpPr>
        <p:grpSpPr>
          <a:xfrm>
            <a:off x="5313181" y="1832234"/>
            <a:ext cx="314662" cy="358099"/>
            <a:chOff x="-57549075" y="3590375"/>
            <a:chExt cx="279625" cy="318225"/>
          </a:xfrm>
        </p:grpSpPr>
        <p:sp>
          <p:nvSpPr>
            <p:cNvPr id="6981" name="Google Shape;6981;p7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76"/>
          <p:cNvGrpSpPr/>
          <p:nvPr/>
        </p:nvGrpSpPr>
        <p:grpSpPr>
          <a:xfrm>
            <a:off x="5305378" y="2273605"/>
            <a:ext cx="359871" cy="359871"/>
            <a:chOff x="-57570350" y="3982600"/>
            <a:chExt cx="319800" cy="319800"/>
          </a:xfrm>
        </p:grpSpPr>
        <p:sp>
          <p:nvSpPr>
            <p:cNvPr id="6986" name="Google Shape;6986;p7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0" name="Google Shape;6990;p76"/>
          <p:cNvGrpSpPr/>
          <p:nvPr/>
        </p:nvGrpSpPr>
        <p:grpSpPr>
          <a:xfrm>
            <a:off x="7520416" y="1376033"/>
            <a:ext cx="314662" cy="358999"/>
            <a:chOff x="-55576850" y="3198125"/>
            <a:chExt cx="279625" cy="319025"/>
          </a:xfrm>
        </p:grpSpPr>
        <p:sp>
          <p:nvSpPr>
            <p:cNvPr id="6991" name="Google Shape;6991;p7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76"/>
          <p:cNvGrpSpPr/>
          <p:nvPr/>
        </p:nvGrpSpPr>
        <p:grpSpPr>
          <a:xfrm>
            <a:off x="7497812" y="1832009"/>
            <a:ext cx="359871" cy="358324"/>
            <a:chOff x="-55596550" y="3590175"/>
            <a:chExt cx="319800" cy="318425"/>
          </a:xfrm>
        </p:grpSpPr>
        <p:sp>
          <p:nvSpPr>
            <p:cNvPr id="6996" name="Google Shape;6996;p7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0" name="Google Shape;7000;p76"/>
          <p:cNvGrpSpPr/>
          <p:nvPr/>
        </p:nvGrpSpPr>
        <p:grpSpPr>
          <a:xfrm>
            <a:off x="7513049" y="2273351"/>
            <a:ext cx="358999" cy="359252"/>
            <a:chOff x="-55595775" y="3982375"/>
            <a:chExt cx="319025" cy="319250"/>
          </a:xfrm>
        </p:grpSpPr>
        <p:sp>
          <p:nvSpPr>
            <p:cNvPr id="7001" name="Google Shape;7001;p7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7" name="Google Shape;7007;p76"/>
          <p:cNvGrpSpPr/>
          <p:nvPr/>
        </p:nvGrpSpPr>
        <p:grpSpPr>
          <a:xfrm>
            <a:off x="6170232" y="2731562"/>
            <a:ext cx="358999" cy="358099"/>
            <a:chOff x="-53635375" y="3192625"/>
            <a:chExt cx="319025" cy="318225"/>
          </a:xfrm>
        </p:grpSpPr>
        <p:sp>
          <p:nvSpPr>
            <p:cNvPr id="7008" name="Google Shape;7008;p7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76"/>
          <p:cNvGrpSpPr/>
          <p:nvPr/>
        </p:nvGrpSpPr>
        <p:grpSpPr>
          <a:xfrm>
            <a:off x="6192401" y="3202536"/>
            <a:ext cx="314662" cy="358999"/>
            <a:chOff x="-53615675" y="3584850"/>
            <a:chExt cx="279625" cy="319025"/>
          </a:xfrm>
        </p:grpSpPr>
        <p:sp>
          <p:nvSpPr>
            <p:cNvPr id="7012" name="Google Shape;7012;p7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5" name="Google Shape;7015;p76"/>
          <p:cNvGrpSpPr/>
          <p:nvPr/>
        </p:nvGrpSpPr>
        <p:grpSpPr>
          <a:xfrm>
            <a:off x="6170246" y="3665461"/>
            <a:ext cx="358971" cy="357874"/>
            <a:chOff x="-53634575" y="3976500"/>
            <a:chExt cx="319000" cy="318025"/>
          </a:xfrm>
        </p:grpSpPr>
        <p:sp>
          <p:nvSpPr>
            <p:cNvPr id="7016" name="Google Shape;7016;p7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76"/>
          <p:cNvGrpSpPr/>
          <p:nvPr/>
        </p:nvGrpSpPr>
        <p:grpSpPr>
          <a:xfrm>
            <a:off x="7965050" y="3208415"/>
            <a:ext cx="314662" cy="358436"/>
            <a:chOff x="-52023900" y="3590075"/>
            <a:chExt cx="279625" cy="318525"/>
          </a:xfrm>
        </p:grpSpPr>
        <p:sp>
          <p:nvSpPr>
            <p:cNvPr id="7025" name="Google Shape;7025;p7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76"/>
          <p:cNvGrpSpPr/>
          <p:nvPr/>
        </p:nvGrpSpPr>
        <p:grpSpPr>
          <a:xfrm>
            <a:off x="5728292" y="1376934"/>
            <a:ext cx="358971" cy="358971"/>
            <a:chOff x="-57173375" y="3198925"/>
            <a:chExt cx="319000" cy="319000"/>
          </a:xfrm>
        </p:grpSpPr>
        <p:sp>
          <p:nvSpPr>
            <p:cNvPr id="7033" name="Google Shape;7033;p7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7" name="Google Shape;7037;p76"/>
          <p:cNvGrpSpPr/>
          <p:nvPr/>
        </p:nvGrpSpPr>
        <p:grpSpPr>
          <a:xfrm>
            <a:off x="5729178" y="1854374"/>
            <a:ext cx="357198" cy="314690"/>
            <a:chOff x="-57176525" y="3610050"/>
            <a:chExt cx="317425" cy="279650"/>
          </a:xfrm>
        </p:grpSpPr>
        <p:sp>
          <p:nvSpPr>
            <p:cNvPr id="7038" name="Google Shape;7038;p7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3" name="Google Shape;7043;p76"/>
          <p:cNvGrpSpPr/>
          <p:nvPr/>
        </p:nvGrpSpPr>
        <p:grpSpPr>
          <a:xfrm>
            <a:off x="7939633" y="1376934"/>
            <a:ext cx="358099" cy="356326"/>
            <a:chOff x="-55202750" y="3198925"/>
            <a:chExt cx="318225" cy="316650"/>
          </a:xfrm>
        </p:grpSpPr>
        <p:sp>
          <p:nvSpPr>
            <p:cNvPr id="7044" name="Google Shape;7044;p7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76"/>
          <p:cNvGrpSpPr/>
          <p:nvPr/>
        </p:nvGrpSpPr>
        <p:grpSpPr>
          <a:xfrm>
            <a:off x="7950267" y="1832234"/>
            <a:ext cx="336830" cy="358099"/>
            <a:chOff x="-55194875" y="3590375"/>
            <a:chExt cx="299325" cy="318225"/>
          </a:xfrm>
        </p:grpSpPr>
        <p:sp>
          <p:nvSpPr>
            <p:cNvPr id="7047" name="Google Shape;7047;p7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76"/>
          <p:cNvGrpSpPr/>
          <p:nvPr/>
        </p:nvGrpSpPr>
        <p:grpSpPr>
          <a:xfrm>
            <a:off x="7954884" y="2274505"/>
            <a:ext cx="357198" cy="357198"/>
            <a:chOff x="-55203525" y="3983400"/>
            <a:chExt cx="317425" cy="317425"/>
          </a:xfrm>
        </p:grpSpPr>
        <p:sp>
          <p:nvSpPr>
            <p:cNvPr id="7053" name="Google Shape;7053;p7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76"/>
          <p:cNvGrpSpPr/>
          <p:nvPr/>
        </p:nvGrpSpPr>
        <p:grpSpPr>
          <a:xfrm>
            <a:off x="6621365" y="2731562"/>
            <a:ext cx="335930" cy="358971"/>
            <a:chOff x="-53232900" y="3192625"/>
            <a:chExt cx="298525" cy="319000"/>
          </a:xfrm>
        </p:grpSpPr>
        <p:sp>
          <p:nvSpPr>
            <p:cNvPr id="7057" name="Google Shape;7057;p7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5" name="Google Shape;7065;p76"/>
          <p:cNvGrpSpPr/>
          <p:nvPr/>
        </p:nvGrpSpPr>
        <p:grpSpPr>
          <a:xfrm>
            <a:off x="6610731" y="3202536"/>
            <a:ext cx="357198" cy="356326"/>
            <a:chOff x="-53242350" y="3584850"/>
            <a:chExt cx="317425" cy="316650"/>
          </a:xfrm>
        </p:grpSpPr>
        <p:sp>
          <p:nvSpPr>
            <p:cNvPr id="7066" name="Google Shape;7066;p7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76"/>
          <p:cNvGrpSpPr/>
          <p:nvPr/>
        </p:nvGrpSpPr>
        <p:grpSpPr>
          <a:xfrm>
            <a:off x="6631999" y="3665236"/>
            <a:ext cx="314662" cy="358999"/>
            <a:chOff x="-53224225" y="3976300"/>
            <a:chExt cx="279625" cy="319025"/>
          </a:xfrm>
        </p:grpSpPr>
        <p:sp>
          <p:nvSpPr>
            <p:cNvPr id="7072" name="Google Shape;7072;p7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9" name="Google Shape;7079;p76"/>
          <p:cNvGrpSpPr/>
          <p:nvPr/>
        </p:nvGrpSpPr>
        <p:grpSpPr>
          <a:xfrm>
            <a:off x="7942896" y="3672917"/>
            <a:ext cx="358971" cy="358408"/>
            <a:chOff x="-52043575" y="3983125"/>
            <a:chExt cx="319000" cy="318500"/>
          </a:xfrm>
        </p:grpSpPr>
        <p:sp>
          <p:nvSpPr>
            <p:cNvPr id="7080" name="Google Shape;7080;p7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76"/>
          <p:cNvGrpSpPr/>
          <p:nvPr/>
        </p:nvGrpSpPr>
        <p:grpSpPr>
          <a:xfrm>
            <a:off x="6196836" y="1376934"/>
            <a:ext cx="314662" cy="358971"/>
            <a:chOff x="-56766175" y="3198925"/>
            <a:chExt cx="279625" cy="319000"/>
          </a:xfrm>
        </p:grpSpPr>
        <p:sp>
          <p:nvSpPr>
            <p:cNvPr id="7090" name="Google Shape;7090;p7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7" name="Google Shape;7097;p76"/>
          <p:cNvGrpSpPr/>
          <p:nvPr/>
        </p:nvGrpSpPr>
        <p:grpSpPr>
          <a:xfrm>
            <a:off x="6195950" y="1832234"/>
            <a:ext cx="316434" cy="358099"/>
            <a:chOff x="-56766175" y="3590375"/>
            <a:chExt cx="281200" cy="318225"/>
          </a:xfrm>
        </p:grpSpPr>
        <p:sp>
          <p:nvSpPr>
            <p:cNvPr id="7098" name="Google Shape;7098;p7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76"/>
          <p:cNvGrpSpPr/>
          <p:nvPr/>
        </p:nvGrpSpPr>
        <p:grpSpPr>
          <a:xfrm>
            <a:off x="6232906" y="2273605"/>
            <a:ext cx="272126" cy="358099"/>
            <a:chOff x="-56747275" y="3982600"/>
            <a:chExt cx="241825" cy="318225"/>
          </a:xfrm>
        </p:grpSpPr>
        <p:sp>
          <p:nvSpPr>
            <p:cNvPr id="7103" name="Google Shape;7103;p7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0" name="Google Shape;7110;p76"/>
          <p:cNvGrpSpPr/>
          <p:nvPr/>
        </p:nvGrpSpPr>
        <p:grpSpPr>
          <a:xfrm>
            <a:off x="4840657" y="3215842"/>
            <a:ext cx="358999" cy="342991"/>
            <a:chOff x="-54812875" y="3596675"/>
            <a:chExt cx="319025" cy="304800"/>
          </a:xfrm>
        </p:grpSpPr>
        <p:sp>
          <p:nvSpPr>
            <p:cNvPr id="7111" name="Google Shape;7111;p7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8" name="Google Shape;7118;p7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0" name="Google Shape;7120;p76"/>
          <p:cNvGrpSpPr/>
          <p:nvPr/>
        </p:nvGrpSpPr>
        <p:grpSpPr>
          <a:xfrm>
            <a:off x="4862826" y="3672326"/>
            <a:ext cx="314662" cy="358099"/>
            <a:chOff x="-54793175" y="3982600"/>
            <a:chExt cx="279625" cy="318225"/>
          </a:xfrm>
        </p:grpSpPr>
        <p:sp>
          <p:nvSpPr>
            <p:cNvPr id="7121" name="Google Shape;7121;p7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8" name="Google Shape;7128;p76"/>
          <p:cNvGrpSpPr/>
          <p:nvPr/>
        </p:nvGrpSpPr>
        <p:grpSpPr>
          <a:xfrm>
            <a:off x="7074284" y="2731562"/>
            <a:ext cx="314662" cy="358099"/>
            <a:chOff x="-52832000" y="3192625"/>
            <a:chExt cx="279625" cy="318225"/>
          </a:xfrm>
        </p:grpSpPr>
        <p:sp>
          <p:nvSpPr>
            <p:cNvPr id="7129" name="Google Shape;7129;p7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7" name="Google Shape;7137;p76"/>
          <p:cNvGrpSpPr/>
          <p:nvPr/>
        </p:nvGrpSpPr>
        <p:grpSpPr>
          <a:xfrm>
            <a:off x="5760817" y="2272929"/>
            <a:ext cx="323524" cy="358774"/>
            <a:chOff x="-57162350" y="3982000"/>
            <a:chExt cx="287500" cy="318825"/>
          </a:xfrm>
        </p:grpSpPr>
        <p:sp>
          <p:nvSpPr>
            <p:cNvPr id="7138" name="Google Shape;7138;p7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76"/>
          <p:cNvGrpSpPr/>
          <p:nvPr/>
        </p:nvGrpSpPr>
        <p:grpSpPr>
          <a:xfrm>
            <a:off x="7052130" y="3203436"/>
            <a:ext cx="358971" cy="357198"/>
            <a:chOff x="-52851675" y="3585650"/>
            <a:chExt cx="319000" cy="317425"/>
          </a:xfrm>
        </p:grpSpPr>
        <p:sp>
          <p:nvSpPr>
            <p:cNvPr id="7147" name="Google Shape;7147;p7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76"/>
          <p:cNvGrpSpPr/>
          <p:nvPr/>
        </p:nvGrpSpPr>
        <p:grpSpPr>
          <a:xfrm>
            <a:off x="7074284" y="3665236"/>
            <a:ext cx="314662" cy="358999"/>
            <a:chOff x="-52832000" y="3976300"/>
            <a:chExt cx="279625" cy="319025"/>
          </a:xfrm>
        </p:grpSpPr>
        <p:sp>
          <p:nvSpPr>
            <p:cNvPr id="7154" name="Google Shape;7154;p7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9" name="Google Shape;7159;p76"/>
          <p:cNvGrpSpPr/>
          <p:nvPr/>
        </p:nvGrpSpPr>
        <p:grpSpPr>
          <a:xfrm>
            <a:off x="6191490" y="4119884"/>
            <a:ext cx="316434" cy="358099"/>
            <a:chOff x="-51633225" y="3198925"/>
            <a:chExt cx="281200" cy="318225"/>
          </a:xfrm>
        </p:grpSpPr>
        <p:sp>
          <p:nvSpPr>
            <p:cNvPr id="7160" name="Google Shape;7160;p7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76"/>
          <p:cNvGrpSpPr/>
          <p:nvPr/>
        </p:nvGrpSpPr>
        <p:grpSpPr>
          <a:xfrm>
            <a:off x="6610314" y="1377806"/>
            <a:ext cx="365188" cy="357226"/>
            <a:chOff x="-56396775" y="3199700"/>
            <a:chExt cx="324525" cy="317450"/>
          </a:xfrm>
        </p:grpSpPr>
        <p:sp>
          <p:nvSpPr>
            <p:cNvPr id="7168" name="Google Shape;7168;p7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4" name="Google Shape;7174;p76"/>
          <p:cNvGrpSpPr/>
          <p:nvPr/>
        </p:nvGrpSpPr>
        <p:grpSpPr>
          <a:xfrm>
            <a:off x="6613408" y="1843740"/>
            <a:ext cx="358999" cy="335958"/>
            <a:chOff x="-56394425" y="3600600"/>
            <a:chExt cx="319025" cy="298550"/>
          </a:xfrm>
        </p:grpSpPr>
        <p:sp>
          <p:nvSpPr>
            <p:cNvPr id="7175" name="Google Shape;7175;p7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8" name="Google Shape;7178;p76"/>
          <p:cNvGrpSpPr/>
          <p:nvPr/>
        </p:nvGrpSpPr>
        <p:grpSpPr>
          <a:xfrm>
            <a:off x="6644175" y="2274505"/>
            <a:ext cx="327068" cy="357198"/>
            <a:chOff x="-56379450" y="3983400"/>
            <a:chExt cx="290650" cy="317425"/>
          </a:xfrm>
        </p:grpSpPr>
        <p:sp>
          <p:nvSpPr>
            <p:cNvPr id="7179" name="Google Shape;7179;p7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7" name="Google Shape;7187;p76"/>
          <p:cNvGrpSpPr/>
          <p:nvPr/>
        </p:nvGrpSpPr>
        <p:grpSpPr>
          <a:xfrm>
            <a:off x="5307879" y="2738651"/>
            <a:ext cx="316434" cy="358971"/>
            <a:chOff x="-54401725" y="3198925"/>
            <a:chExt cx="281200" cy="319000"/>
          </a:xfrm>
        </p:grpSpPr>
        <p:sp>
          <p:nvSpPr>
            <p:cNvPr id="7188" name="Google Shape;7188;p7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76"/>
          <p:cNvGrpSpPr/>
          <p:nvPr/>
        </p:nvGrpSpPr>
        <p:grpSpPr>
          <a:xfrm>
            <a:off x="5308766" y="3208753"/>
            <a:ext cx="314662" cy="358099"/>
            <a:chOff x="-54401725" y="3590375"/>
            <a:chExt cx="279625" cy="318225"/>
          </a:xfrm>
        </p:grpSpPr>
        <p:sp>
          <p:nvSpPr>
            <p:cNvPr id="7200" name="Google Shape;7200;p7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6" name="Google Shape;7206;p76"/>
          <p:cNvGrpSpPr/>
          <p:nvPr/>
        </p:nvGrpSpPr>
        <p:grpSpPr>
          <a:xfrm>
            <a:off x="5306557" y="3672326"/>
            <a:ext cx="319079" cy="358099"/>
            <a:chOff x="-54403300" y="3982600"/>
            <a:chExt cx="283550" cy="318225"/>
          </a:xfrm>
        </p:grpSpPr>
        <p:sp>
          <p:nvSpPr>
            <p:cNvPr id="7207" name="Google Shape;7207;p7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2" name="Google Shape;7212;p76"/>
          <p:cNvGrpSpPr/>
          <p:nvPr/>
        </p:nvGrpSpPr>
        <p:grpSpPr>
          <a:xfrm>
            <a:off x="7493951" y="2733559"/>
            <a:ext cx="356298" cy="356973"/>
            <a:chOff x="-52458650" y="3194400"/>
            <a:chExt cx="316625" cy="317225"/>
          </a:xfrm>
        </p:grpSpPr>
        <p:sp>
          <p:nvSpPr>
            <p:cNvPr id="7213" name="Google Shape;7213;p7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76"/>
          <p:cNvGrpSpPr/>
          <p:nvPr/>
        </p:nvGrpSpPr>
        <p:grpSpPr>
          <a:xfrm>
            <a:off x="4862826" y="2738651"/>
            <a:ext cx="314662" cy="358971"/>
            <a:chOff x="-54793175" y="3198925"/>
            <a:chExt cx="279625" cy="319000"/>
          </a:xfrm>
        </p:grpSpPr>
        <p:sp>
          <p:nvSpPr>
            <p:cNvPr id="7222" name="Google Shape;7222;p7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76"/>
          <p:cNvGrpSpPr/>
          <p:nvPr/>
        </p:nvGrpSpPr>
        <p:grpSpPr>
          <a:xfrm>
            <a:off x="7503249" y="3202536"/>
            <a:ext cx="337703" cy="357845"/>
            <a:chOff x="-52450000" y="3584850"/>
            <a:chExt cx="300100" cy="318000"/>
          </a:xfrm>
        </p:grpSpPr>
        <p:sp>
          <p:nvSpPr>
            <p:cNvPr id="7230" name="Google Shape;7230;p7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7" name="Google Shape;7237;p76"/>
          <p:cNvGrpSpPr/>
          <p:nvPr/>
        </p:nvGrpSpPr>
        <p:grpSpPr>
          <a:xfrm>
            <a:off x="7514769" y="3667009"/>
            <a:ext cx="314662" cy="357226"/>
            <a:chOff x="-52440550" y="3977875"/>
            <a:chExt cx="279625" cy="317450"/>
          </a:xfrm>
        </p:grpSpPr>
        <p:sp>
          <p:nvSpPr>
            <p:cNvPr id="7238" name="Google Shape;7238;p7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6" name="Google Shape;7246;p76"/>
          <p:cNvGrpSpPr/>
          <p:nvPr/>
        </p:nvGrpSpPr>
        <p:grpSpPr>
          <a:xfrm>
            <a:off x="6626703" y="4123215"/>
            <a:ext cx="314662" cy="358999"/>
            <a:chOff x="-51623775" y="3584850"/>
            <a:chExt cx="279625" cy="319025"/>
          </a:xfrm>
        </p:grpSpPr>
        <p:sp>
          <p:nvSpPr>
            <p:cNvPr id="7247" name="Google Shape;7247;p7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6" name="Google Shape;7256;p7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257" name="Google Shape;7257;p7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61"/>
        <p:cNvGrpSpPr/>
        <p:nvPr/>
      </p:nvGrpSpPr>
      <p:grpSpPr>
        <a:xfrm>
          <a:off x="0" y="0"/>
          <a:ext cx="0" cy="0"/>
          <a:chOff x="0" y="0"/>
          <a:chExt cx="0" cy="0"/>
        </a:xfrm>
      </p:grpSpPr>
      <p:grpSp>
        <p:nvGrpSpPr>
          <p:cNvPr id="7262" name="Google Shape;7262;p77"/>
          <p:cNvGrpSpPr/>
          <p:nvPr/>
        </p:nvGrpSpPr>
        <p:grpSpPr>
          <a:xfrm>
            <a:off x="866775" y="1386849"/>
            <a:ext cx="276003" cy="357300"/>
            <a:chOff x="-50469125" y="3183175"/>
            <a:chExt cx="233150" cy="301825"/>
          </a:xfrm>
        </p:grpSpPr>
        <p:sp>
          <p:nvSpPr>
            <p:cNvPr id="7263" name="Google Shape;7263;p7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77"/>
          <p:cNvGrpSpPr/>
          <p:nvPr/>
        </p:nvGrpSpPr>
        <p:grpSpPr>
          <a:xfrm>
            <a:off x="826674" y="1822251"/>
            <a:ext cx="356205" cy="355288"/>
            <a:chOff x="-50504575" y="3550975"/>
            <a:chExt cx="300900" cy="300125"/>
          </a:xfrm>
        </p:grpSpPr>
        <p:sp>
          <p:nvSpPr>
            <p:cNvPr id="7267" name="Google Shape;7267;p7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1" name="Google Shape;7271;p77"/>
          <p:cNvGrpSpPr/>
          <p:nvPr/>
        </p:nvGrpSpPr>
        <p:grpSpPr>
          <a:xfrm>
            <a:off x="826674" y="2260493"/>
            <a:ext cx="356205" cy="354341"/>
            <a:chOff x="-50503000" y="3921175"/>
            <a:chExt cx="300900" cy="299325"/>
          </a:xfrm>
        </p:grpSpPr>
        <p:sp>
          <p:nvSpPr>
            <p:cNvPr id="7272" name="Google Shape;7272;p7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7" name="Google Shape;7277;p77"/>
          <p:cNvGrpSpPr/>
          <p:nvPr/>
        </p:nvGrpSpPr>
        <p:grpSpPr>
          <a:xfrm>
            <a:off x="3030727" y="1406411"/>
            <a:ext cx="355258" cy="356205"/>
            <a:chOff x="-48630025" y="3199700"/>
            <a:chExt cx="300100" cy="300900"/>
          </a:xfrm>
        </p:grpSpPr>
        <p:sp>
          <p:nvSpPr>
            <p:cNvPr id="7278" name="Google Shape;7278;p7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77"/>
          <p:cNvGrpSpPr/>
          <p:nvPr/>
        </p:nvGrpSpPr>
        <p:grpSpPr>
          <a:xfrm>
            <a:off x="3030727" y="1843707"/>
            <a:ext cx="355258" cy="355258"/>
            <a:chOff x="-48630025" y="3569100"/>
            <a:chExt cx="300100" cy="300100"/>
          </a:xfrm>
        </p:grpSpPr>
        <p:sp>
          <p:nvSpPr>
            <p:cNvPr id="7282" name="Google Shape;7282;p7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77"/>
          <p:cNvGrpSpPr/>
          <p:nvPr/>
        </p:nvGrpSpPr>
        <p:grpSpPr>
          <a:xfrm>
            <a:off x="3031201" y="2281003"/>
            <a:ext cx="354311" cy="353394"/>
            <a:chOff x="-48629225" y="3938500"/>
            <a:chExt cx="299300" cy="298525"/>
          </a:xfrm>
        </p:grpSpPr>
        <p:sp>
          <p:nvSpPr>
            <p:cNvPr id="7293" name="Google Shape;7293;p7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7" name="Google Shape;7297;p77"/>
          <p:cNvGrpSpPr/>
          <p:nvPr/>
        </p:nvGrpSpPr>
        <p:grpSpPr>
          <a:xfrm>
            <a:off x="1766604" y="2752344"/>
            <a:ext cx="311458" cy="354341"/>
            <a:chOff x="-46762575" y="3200500"/>
            <a:chExt cx="263100" cy="299325"/>
          </a:xfrm>
        </p:grpSpPr>
        <p:sp>
          <p:nvSpPr>
            <p:cNvPr id="7298" name="Google Shape;7298;p7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77"/>
          <p:cNvGrpSpPr/>
          <p:nvPr/>
        </p:nvGrpSpPr>
        <p:grpSpPr>
          <a:xfrm>
            <a:off x="1744689" y="3211066"/>
            <a:ext cx="355288" cy="312375"/>
            <a:chOff x="-46779900" y="3588000"/>
            <a:chExt cx="300125" cy="263875"/>
          </a:xfrm>
        </p:grpSpPr>
        <p:sp>
          <p:nvSpPr>
            <p:cNvPr id="7304" name="Google Shape;7304;p7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8" name="Google Shape;7308;p77"/>
          <p:cNvGrpSpPr/>
          <p:nvPr/>
        </p:nvGrpSpPr>
        <p:grpSpPr>
          <a:xfrm>
            <a:off x="1745162" y="3625988"/>
            <a:ext cx="354341" cy="353394"/>
            <a:chOff x="-46779100" y="3938500"/>
            <a:chExt cx="299325" cy="298525"/>
          </a:xfrm>
        </p:grpSpPr>
        <p:sp>
          <p:nvSpPr>
            <p:cNvPr id="7309" name="Google Shape;7309;p7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77"/>
          <p:cNvGrpSpPr/>
          <p:nvPr/>
        </p:nvGrpSpPr>
        <p:grpSpPr>
          <a:xfrm>
            <a:off x="3952900" y="2758855"/>
            <a:ext cx="355258" cy="355288"/>
            <a:chOff x="-44924250" y="3206000"/>
            <a:chExt cx="300100" cy="300125"/>
          </a:xfrm>
        </p:grpSpPr>
        <p:sp>
          <p:nvSpPr>
            <p:cNvPr id="7312" name="Google Shape;7312;p7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77"/>
          <p:cNvGrpSpPr/>
          <p:nvPr/>
        </p:nvGrpSpPr>
        <p:grpSpPr>
          <a:xfrm>
            <a:off x="1267386" y="1386849"/>
            <a:ext cx="355258" cy="355258"/>
            <a:chOff x="-50134375" y="3183175"/>
            <a:chExt cx="300100" cy="300100"/>
          </a:xfrm>
        </p:grpSpPr>
        <p:sp>
          <p:nvSpPr>
            <p:cNvPr id="7318" name="Google Shape;7318;p7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8" name="Google Shape;7328;p77"/>
          <p:cNvGrpSpPr/>
          <p:nvPr/>
        </p:nvGrpSpPr>
        <p:grpSpPr>
          <a:xfrm>
            <a:off x="1267386" y="1822251"/>
            <a:ext cx="355258" cy="355288"/>
            <a:chOff x="-50134375" y="3550975"/>
            <a:chExt cx="300100" cy="300125"/>
          </a:xfrm>
        </p:grpSpPr>
        <p:sp>
          <p:nvSpPr>
            <p:cNvPr id="7329" name="Google Shape;7329;p7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77"/>
          <p:cNvGrpSpPr/>
          <p:nvPr/>
        </p:nvGrpSpPr>
        <p:grpSpPr>
          <a:xfrm>
            <a:off x="1267386" y="2259783"/>
            <a:ext cx="355258" cy="355051"/>
            <a:chOff x="-50134375" y="3920575"/>
            <a:chExt cx="300100" cy="299925"/>
          </a:xfrm>
        </p:grpSpPr>
        <p:sp>
          <p:nvSpPr>
            <p:cNvPr id="7332" name="Google Shape;7332;p7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5" name="Google Shape;7335;p77"/>
          <p:cNvGrpSpPr/>
          <p:nvPr/>
        </p:nvGrpSpPr>
        <p:grpSpPr>
          <a:xfrm>
            <a:off x="3478110" y="1407358"/>
            <a:ext cx="357123" cy="355258"/>
            <a:chOff x="-48262200" y="3200500"/>
            <a:chExt cx="301675" cy="300100"/>
          </a:xfrm>
        </p:grpSpPr>
        <p:sp>
          <p:nvSpPr>
            <p:cNvPr id="7336" name="Google Shape;7336;p7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77"/>
          <p:cNvGrpSpPr/>
          <p:nvPr/>
        </p:nvGrpSpPr>
        <p:grpSpPr>
          <a:xfrm>
            <a:off x="3507483" y="1844447"/>
            <a:ext cx="298377" cy="354519"/>
            <a:chOff x="-48233050" y="3569725"/>
            <a:chExt cx="252050" cy="299475"/>
          </a:xfrm>
        </p:grpSpPr>
        <p:sp>
          <p:nvSpPr>
            <p:cNvPr id="7346" name="Google Shape;7346;p7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77"/>
          <p:cNvGrpSpPr/>
          <p:nvPr/>
        </p:nvGrpSpPr>
        <p:grpSpPr>
          <a:xfrm>
            <a:off x="3531248" y="2278191"/>
            <a:ext cx="250847" cy="358070"/>
            <a:chOff x="-48216525" y="3936125"/>
            <a:chExt cx="211900" cy="302475"/>
          </a:xfrm>
        </p:grpSpPr>
        <p:sp>
          <p:nvSpPr>
            <p:cNvPr id="7350" name="Google Shape;7350;p7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77"/>
          <p:cNvGrpSpPr/>
          <p:nvPr/>
        </p:nvGrpSpPr>
        <p:grpSpPr>
          <a:xfrm>
            <a:off x="2186966" y="2753261"/>
            <a:ext cx="355258" cy="355288"/>
            <a:chOff x="-46410500" y="3201275"/>
            <a:chExt cx="300100" cy="300125"/>
          </a:xfrm>
        </p:grpSpPr>
        <p:sp>
          <p:nvSpPr>
            <p:cNvPr id="7355" name="Google Shape;7355;p7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77"/>
          <p:cNvGrpSpPr/>
          <p:nvPr/>
        </p:nvGrpSpPr>
        <p:grpSpPr>
          <a:xfrm>
            <a:off x="2186966" y="3188692"/>
            <a:ext cx="355258" cy="356205"/>
            <a:chOff x="-46409700" y="3569100"/>
            <a:chExt cx="300100" cy="300900"/>
          </a:xfrm>
        </p:grpSpPr>
        <p:sp>
          <p:nvSpPr>
            <p:cNvPr id="7361" name="Google Shape;7361;p7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77"/>
          <p:cNvGrpSpPr/>
          <p:nvPr/>
        </p:nvGrpSpPr>
        <p:grpSpPr>
          <a:xfrm>
            <a:off x="2174847" y="3624124"/>
            <a:ext cx="379497" cy="358070"/>
            <a:chOff x="-46422300" y="3936925"/>
            <a:chExt cx="320575" cy="302475"/>
          </a:xfrm>
        </p:grpSpPr>
        <p:sp>
          <p:nvSpPr>
            <p:cNvPr id="7367" name="Google Shape;7367;p7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9" name="Google Shape;7369;p77"/>
          <p:cNvGrpSpPr/>
          <p:nvPr/>
        </p:nvGrpSpPr>
        <p:grpSpPr>
          <a:xfrm>
            <a:off x="3952426" y="3178452"/>
            <a:ext cx="356205" cy="355258"/>
            <a:chOff x="-44914800" y="3560450"/>
            <a:chExt cx="300900" cy="300100"/>
          </a:xfrm>
        </p:grpSpPr>
        <p:sp>
          <p:nvSpPr>
            <p:cNvPr id="7370" name="Google Shape;7370;p7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5" name="Google Shape;7375;p77"/>
          <p:cNvGrpSpPr/>
          <p:nvPr/>
        </p:nvGrpSpPr>
        <p:grpSpPr>
          <a:xfrm>
            <a:off x="1707478" y="1387086"/>
            <a:ext cx="354311" cy="354104"/>
            <a:chOff x="-49764975" y="3183375"/>
            <a:chExt cx="299300" cy="299125"/>
          </a:xfrm>
        </p:grpSpPr>
        <p:sp>
          <p:nvSpPr>
            <p:cNvPr id="7376" name="Google Shape;7376;p7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77"/>
          <p:cNvGrpSpPr/>
          <p:nvPr/>
        </p:nvGrpSpPr>
        <p:grpSpPr>
          <a:xfrm>
            <a:off x="1707478" y="1822547"/>
            <a:ext cx="354311" cy="355909"/>
            <a:chOff x="-49764975" y="3551225"/>
            <a:chExt cx="299300" cy="300650"/>
          </a:xfrm>
        </p:grpSpPr>
        <p:sp>
          <p:nvSpPr>
            <p:cNvPr id="7386" name="Google Shape;7386;p7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77"/>
          <p:cNvGrpSpPr/>
          <p:nvPr/>
        </p:nvGrpSpPr>
        <p:grpSpPr>
          <a:xfrm>
            <a:off x="1705140" y="2259310"/>
            <a:ext cx="358987" cy="355525"/>
            <a:chOff x="-49766550" y="3920175"/>
            <a:chExt cx="303250" cy="300325"/>
          </a:xfrm>
        </p:grpSpPr>
        <p:sp>
          <p:nvSpPr>
            <p:cNvPr id="7398" name="Google Shape;7398;p7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77"/>
          <p:cNvGrpSpPr/>
          <p:nvPr/>
        </p:nvGrpSpPr>
        <p:grpSpPr>
          <a:xfrm>
            <a:off x="3920671" y="1407358"/>
            <a:ext cx="357123" cy="354341"/>
            <a:chOff x="-47892800" y="3200500"/>
            <a:chExt cx="301675" cy="299325"/>
          </a:xfrm>
        </p:grpSpPr>
        <p:sp>
          <p:nvSpPr>
            <p:cNvPr id="7403" name="Google Shape;7403;p7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77"/>
          <p:cNvGrpSpPr/>
          <p:nvPr/>
        </p:nvGrpSpPr>
        <p:grpSpPr>
          <a:xfrm>
            <a:off x="3984537" y="1843707"/>
            <a:ext cx="229391" cy="355258"/>
            <a:chOff x="-47839250" y="3569100"/>
            <a:chExt cx="193775" cy="300100"/>
          </a:xfrm>
        </p:grpSpPr>
        <p:sp>
          <p:nvSpPr>
            <p:cNvPr id="7410" name="Google Shape;7410;p7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77"/>
          <p:cNvGrpSpPr/>
          <p:nvPr/>
        </p:nvGrpSpPr>
        <p:grpSpPr>
          <a:xfrm>
            <a:off x="3921603" y="2280056"/>
            <a:ext cx="355258" cy="356205"/>
            <a:chOff x="-47892800" y="3937700"/>
            <a:chExt cx="300100" cy="300900"/>
          </a:xfrm>
        </p:grpSpPr>
        <p:sp>
          <p:nvSpPr>
            <p:cNvPr id="7417" name="Google Shape;7417;p7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77"/>
          <p:cNvGrpSpPr/>
          <p:nvPr/>
        </p:nvGrpSpPr>
        <p:grpSpPr>
          <a:xfrm>
            <a:off x="2626898" y="2773770"/>
            <a:ext cx="355258" cy="311458"/>
            <a:chOff x="-46042675" y="3218600"/>
            <a:chExt cx="300100" cy="263100"/>
          </a:xfrm>
        </p:grpSpPr>
        <p:sp>
          <p:nvSpPr>
            <p:cNvPr id="7426" name="Google Shape;7426;p7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2" name="Google Shape;7432;p77"/>
          <p:cNvGrpSpPr/>
          <p:nvPr/>
        </p:nvGrpSpPr>
        <p:grpSpPr>
          <a:xfrm>
            <a:off x="2626898" y="3188219"/>
            <a:ext cx="355258" cy="323118"/>
            <a:chOff x="-46042675" y="3568700"/>
            <a:chExt cx="300100" cy="272950"/>
          </a:xfrm>
        </p:grpSpPr>
        <p:sp>
          <p:nvSpPr>
            <p:cNvPr id="7433" name="Google Shape;7433;p7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7" name="Google Shape;7437;p77"/>
          <p:cNvGrpSpPr/>
          <p:nvPr/>
        </p:nvGrpSpPr>
        <p:grpSpPr>
          <a:xfrm>
            <a:off x="2668849" y="3625189"/>
            <a:ext cx="271357" cy="356057"/>
            <a:chOff x="-46007225" y="3937825"/>
            <a:chExt cx="229225" cy="300775"/>
          </a:xfrm>
        </p:grpSpPr>
        <p:sp>
          <p:nvSpPr>
            <p:cNvPr id="7438" name="Google Shape;7438;p7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77"/>
          <p:cNvGrpSpPr/>
          <p:nvPr/>
        </p:nvGrpSpPr>
        <p:grpSpPr>
          <a:xfrm>
            <a:off x="3974341" y="3615275"/>
            <a:ext cx="312375" cy="357596"/>
            <a:chOff x="-44895900" y="3929450"/>
            <a:chExt cx="263875" cy="302075"/>
          </a:xfrm>
        </p:grpSpPr>
        <p:sp>
          <p:nvSpPr>
            <p:cNvPr id="7449" name="Google Shape;7449;p7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5" name="Google Shape;7455;p77"/>
          <p:cNvGrpSpPr/>
          <p:nvPr/>
        </p:nvGrpSpPr>
        <p:grpSpPr>
          <a:xfrm>
            <a:off x="2148160" y="1398036"/>
            <a:ext cx="356205" cy="332885"/>
            <a:chOff x="-49397175" y="3192625"/>
            <a:chExt cx="300900" cy="281200"/>
          </a:xfrm>
        </p:grpSpPr>
        <p:sp>
          <p:nvSpPr>
            <p:cNvPr id="7456" name="Google Shape;7456;p7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77"/>
          <p:cNvGrpSpPr/>
          <p:nvPr/>
        </p:nvGrpSpPr>
        <p:grpSpPr>
          <a:xfrm>
            <a:off x="2174263" y="1822251"/>
            <a:ext cx="304000" cy="356205"/>
            <a:chOff x="-49375900" y="3550975"/>
            <a:chExt cx="256800" cy="300900"/>
          </a:xfrm>
        </p:grpSpPr>
        <p:sp>
          <p:nvSpPr>
            <p:cNvPr id="7464" name="Google Shape;7464;p7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77"/>
          <p:cNvGrpSpPr/>
          <p:nvPr/>
        </p:nvGrpSpPr>
        <p:grpSpPr>
          <a:xfrm>
            <a:off x="2169616" y="2259546"/>
            <a:ext cx="313293" cy="356205"/>
            <a:chOff x="-49378250" y="3920375"/>
            <a:chExt cx="264650" cy="300900"/>
          </a:xfrm>
        </p:grpSpPr>
        <p:sp>
          <p:nvSpPr>
            <p:cNvPr id="7476" name="Google Shape;7476;p7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3" name="Google Shape;7483;p77"/>
          <p:cNvGrpSpPr/>
          <p:nvPr/>
        </p:nvGrpSpPr>
        <p:grpSpPr>
          <a:xfrm>
            <a:off x="888604" y="2752344"/>
            <a:ext cx="312375" cy="357123"/>
            <a:chOff x="-47505300" y="3200500"/>
            <a:chExt cx="263875" cy="301675"/>
          </a:xfrm>
        </p:grpSpPr>
        <p:sp>
          <p:nvSpPr>
            <p:cNvPr id="7484" name="Google Shape;7484;p7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7" name="Google Shape;7497;p77"/>
          <p:cNvGrpSpPr/>
          <p:nvPr/>
        </p:nvGrpSpPr>
        <p:grpSpPr>
          <a:xfrm>
            <a:off x="866704" y="3188692"/>
            <a:ext cx="356176" cy="355051"/>
            <a:chOff x="-47524975" y="3569100"/>
            <a:chExt cx="300875" cy="299925"/>
          </a:xfrm>
        </p:grpSpPr>
        <p:sp>
          <p:nvSpPr>
            <p:cNvPr id="7498" name="Google Shape;7498;p7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3" name="Google Shape;7503;p77"/>
          <p:cNvGrpSpPr/>
          <p:nvPr/>
        </p:nvGrpSpPr>
        <p:grpSpPr>
          <a:xfrm>
            <a:off x="867162" y="3667954"/>
            <a:ext cx="355258" cy="270410"/>
            <a:chOff x="-47523400" y="3973950"/>
            <a:chExt cx="300100" cy="228425"/>
          </a:xfrm>
        </p:grpSpPr>
        <p:sp>
          <p:nvSpPr>
            <p:cNvPr id="7504" name="Google Shape;7504;p7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77"/>
          <p:cNvGrpSpPr/>
          <p:nvPr/>
        </p:nvGrpSpPr>
        <p:grpSpPr>
          <a:xfrm>
            <a:off x="3072283" y="2750953"/>
            <a:ext cx="354341" cy="357596"/>
            <a:chOff x="-45673275" y="3199325"/>
            <a:chExt cx="299325" cy="302075"/>
          </a:xfrm>
        </p:grpSpPr>
        <p:sp>
          <p:nvSpPr>
            <p:cNvPr id="7510" name="Google Shape;7510;p7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77"/>
          <p:cNvGrpSpPr/>
          <p:nvPr/>
        </p:nvGrpSpPr>
        <p:grpSpPr>
          <a:xfrm>
            <a:off x="3071351" y="3209202"/>
            <a:ext cx="356205" cy="314240"/>
            <a:chOff x="-45674075" y="3586425"/>
            <a:chExt cx="300900" cy="265450"/>
          </a:xfrm>
        </p:grpSpPr>
        <p:sp>
          <p:nvSpPr>
            <p:cNvPr id="7514" name="Google Shape;7514;p7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77"/>
          <p:cNvGrpSpPr/>
          <p:nvPr/>
        </p:nvGrpSpPr>
        <p:grpSpPr>
          <a:xfrm>
            <a:off x="3072283" y="3625041"/>
            <a:ext cx="354341" cy="356205"/>
            <a:chOff x="-45673275" y="3937700"/>
            <a:chExt cx="299325" cy="300900"/>
          </a:xfrm>
        </p:grpSpPr>
        <p:sp>
          <p:nvSpPr>
            <p:cNvPr id="7517" name="Google Shape;7517;p7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77"/>
          <p:cNvGrpSpPr/>
          <p:nvPr/>
        </p:nvGrpSpPr>
        <p:grpSpPr>
          <a:xfrm>
            <a:off x="2186449" y="4117825"/>
            <a:ext cx="356205" cy="356205"/>
            <a:chOff x="-44512325" y="3176075"/>
            <a:chExt cx="300900" cy="300900"/>
          </a:xfrm>
        </p:grpSpPr>
        <p:sp>
          <p:nvSpPr>
            <p:cNvPr id="7524" name="Google Shape;7524;p7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7" name="Google Shape;7527;p77"/>
          <p:cNvGrpSpPr/>
          <p:nvPr/>
        </p:nvGrpSpPr>
        <p:grpSpPr>
          <a:xfrm>
            <a:off x="2589789" y="1386849"/>
            <a:ext cx="354341" cy="354341"/>
            <a:chOff x="-49027775" y="3183175"/>
            <a:chExt cx="299325" cy="299325"/>
          </a:xfrm>
        </p:grpSpPr>
        <p:sp>
          <p:nvSpPr>
            <p:cNvPr id="7528" name="Google Shape;7528;p7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77"/>
          <p:cNvGrpSpPr/>
          <p:nvPr/>
        </p:nvGrpSpPr>
        <p:grpSpPr>
          <a:xfrm>
            <a:off x="2589330" y="1822251"/>
            <a:ext cx="355258" cy="357152"/>
            <a:chOff x="-49027775" y="3550975"/>
            <a:chExt cx="300100" cy="301700"/>
          </a:xfrm>
        </p:grpSpPr>
        <p:sp>
          <p:nvSpPr>
            <p:cNvPr id="7533" name="Google Shape;7533;p7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77"/>
          <p:cNvGrpSpPr/>
          <p:nvPr/>
        </p:nvGrpSpPr>
        <p:grpSpPr>
          <a:xfrm>
            <a:off x="2587406" y="2259310"/>
            <a:ext cx="359106" cy="355525"/>
            <a:chOff x="-49031025" y="3920175"/>
            <a:chExt cx="303350" cy="300325"/>
          </a:xfrm>
        </p:grpSpPr>
        <p:sp>
          <p:nvSpPr>
            <p:cNvPr id="7544" name="Google Shape;7544;p7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0" name="Google Shape;7550;p77"/>
          <p:cNvGrpSpPr/>
          <p:nvPr/>
        </p:nvGrpSpPr>
        <p:grpSpPr>
          <a:xfrm>
            <a:off x="1303511" y="2752344"/>
            <a:ext cx="356176" cy="354341"/>
            <a:chOff x="-47155575" y="3200500"/>
            <a:chExt cx="300875" cy="299325"/>
          </a:xfrm>
        </p:grpSpPr>
        <p:sp>
          <p:nvSpPr>
            <p:cNvPr id="7551" name="Google Shape;7551;p7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7" name="Google Shape;7557;p77"/>
          <p:cNvGrpSpPr/>
          <p:nvPr/>
        </p:nvGrpSpPr>
        <p:grpSpPr>
          <a:xfrm>
            <a:off x="1303970" y="3188692"/>
            <a:ext cx="355258" cy="355258"/>
            <a:chOff x="-47154800" y="3569100"/>
            <a:chExt cx="300100" cy="300100"/>
          </a:xfrm>
        </p:grpSpPr>
        <p:sp>
          <p:nvSpPr>
            <p:cNvPr id="7558" name="Google Shape;7558;p7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77"/>
          <p:cNvGrpSpPr/>
          <p:nvPr/>
        </p:nvGrpSpPr>
        <p:grpSpPr>
          <a:xfrm>
            <a:off x="1304443" y="3626905"/>
            <a:ext cx="354311" cy="353423"/>
            <a:chOff x="-47154000" y="3939275"/>
            <a:chExt cx="299300" cy="298550"/>
          </a:xfrm>
        </p:grpSpPr>
        <p:sp>
          <p:nvSpPr>
            <p:cNvPr id="7565" name="Google Shape;7565;p7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9" name="Google Shape;7569;p77"/>
          <p:cNvGrpSpPr/>
          <p:nvPr/>
        </p:nvGrpSpPr>
        <p:grpSpPr>
          <a:xfrm>
            <a:off x="3529733" y="2752344"/>
            <a:ext cx="312375" cy="354341"/>
            <a:chOff x="-45286550" y="3200500"/>
            <a:chExt cx="263875" cy="299325"/>
          </a:xfrm>
        </p:grpSpPr>
        <p:sp>
          <p:nvSpPr>
            <p:cNvPr id="7570" name="Google Shape;7570;p7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77"/>
          <p:cNvGrpSpPr/>
          <p:nvPr/>
        </p:nvGrpSpPr>
        <p:grpSpPr>
          <a:xfrm>
            <a:off x="3529733" y="3189639"/>
            <a:ext cx="312375" cy="354311"/>
            <a:chOff x="-45286550" y="3569900"/>
            <a:chExt cx="263875" cy="299300"/>
          </a:xfrm>
        </p:grpSpPr>
        <p:sp>
          <p:nvSpPr>
            <p:cNvPr id="7574" name="Google Shape;7574;p7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77"/>
          <p:cNvGrpSpPr/>
          <p:nvPr/>
        </p:nvGrpSpPr>
        <p:grpSpPr>
          <a:xfrm>
            <a:off x="3540920" y="3625988"/>
            <a:ext cx="290001" cy="355258"/>
            <a:chOff x="-45277900" y="3938500"/>
            <a:chExt cx="244975" cy="300100"/>
          </a:xfrm>
        </p:grpSpPr>
        <p:sp>
          <p:nvSpPr>
            <p:cNvPr id="7581" name="Google Shape;7581;p7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5" name="Google Shape;7585;p77"/>
          <p:cNvGrpSpPr/>
          <p:nvPr/>
        </p:nvGrpSpPr>
        <p:grpSpPr>
          <a:xfrm>
            <a:off x="2626869" y="4095090"/>
            <a:ext cx="355258" cy="355258"/>
            <a:chOff x="-44502875" y="3576975"/>
            <a:chExt cx="300100" cy="300100"/>
          </a:xfrm>
        </p:grpSpPr>
        <p:sp>
          <p:nvSpPr>
            <p:cNvPr id="7586" name="Google Shape;7586;p7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77"/>
          <p:cNvGrpSpPr/>
          <p:nvPr/>
        </p:nvGrpSpPr>
        <p:grpSpPr>
          <a:xfrm>
            <a:off x="4835456" y="1828361"/>
            <a:ext cx="356196" cy="354670"/>
            <a:chOff x="-13946200" y="3647075"/>
            <a:chExt cx="353650" cy="352100"/>
          </a:xfrm>
        </p:grpSpPr>
        <p:sp>
          <p:nvSpPr>
            <p:cNvPr id="7590" name="Google Shape;7590;p7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77"/>
          <p:cNvGrpSpPr/>
          <p:nvPr/>
        </p:nvGrpSpPr>
        <p:grpSpPr>
          <a:xfrm>
            <a:off x="6618849" y="1387844"/>
            <a:ext cx="357002" cy="354267"/>
            <a:chOff x="-12163025" y="3214275"/>
            <a:chExt cx="354450" cy="351700"/>
          </a:xfrm>
        </p:grpSpPr>
        <p:sp>
          <p:nvSpPr>
            <p:cNvPr id="7597" name="Google Shape;7597;p7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77"/>
          <p:cNvGrpSpPr/>
          <p:nvPr/>
        </p:nvGrpSpPr>
        <p:grpSpPr>
          <a:xfrm>
            <a:off x="6619629" y="1827581"/>
            <a:ext cx="355441" cy="356232"/>
            <a:chOff x="-12160675" y="3647875"/>
            <a:chExt cx="352900" cy="353650"/>
          </a:xfrm>
        </p:grpSpPr>
        <p:sp>
          <p:nvSpPr>
            <p:cNvPr id="7601" name="Google Shape;7601;p7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77"/>
          <p:cNvGrpSpPr/>
          <p:nvPr/>
        </p:nvGrpSpPr>
        <p:grpSpPr>
          <a:xfrm>
            <a:off x="6630345" y="2272036"/>
            <a:ext cx="354635" cy="356232"/>
            <a:chOff x="-12160675" y="4081850"/>
            <a:chExt cx="352100" cy="353650"/>
          </a:xfrm>
        </p:grpSpPr>
        <p:sp>
          <p:nvSpPr>
            <p:cNvPr id="7609" name="Google Shape;7609;p7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5" name="Google Shape;7615;p77"/>
          <p:cNvGrpSpPr/>
          <p:nvPr/>
        </p:nvGrpSpPr>
        <p:grpSpPr>
          <a:xfrm>
            <a:off x="4835311" y="2746480"/>
            <a:ext cx="355416" cy="355652"/>
            <a:chOff x="-10391650" y="3180600"/>
            <a:chExt cx="352875" cy="353075"/>
          </a:xfrm>
        </p:grpSpPr>
        <p:sp>
          <p:nvSpPr>
            <p:cNvPr id="7616" name="Google Shape;7616;p7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2" name="Google Shape;7622;p77"/>
          <p:cNvGrpSpPr/>
          <p:nvPr/>
        </p:nvGrpSpPr>
        <p:grpSpPr>
          <a:xfrm>
            <a:off x="4835310" y="3223278"/>
            <a:ext cx="354635" cy="353890"/>
            <a:chOff x="-10390875" y="3616350"/>
            <a:chExt cx="352100" cy="351325"/>
          </a:xfrm>
        </p:grpSpPr>
        <p:sp>
          <p:nvSpPr>
            <p:cNvPr id="7623" name="Google Shape;7623;p7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77"/>
          <p:cNvGrpSpPr/>
          <p:nvPr/>
        </p:nvGrpSpPr>
        <p:grpSpPr>
          <a:xfrm>
            <a:off x="7502285" y="2747943"/>
            <a:ext cx="312585" cy="354670"/>
            <a:chOff x="-10370400" y="4049550"/>
            <a:chExt cx="310350" cy="352100"/>
          </a:xfrm>
        </p:grpSpPr>
        <p:sp>
          <p:nvSpPr>
            <p:cNvPr id="7627" name="Google Shape;7627;p7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77"/>
          <p:cNvGrpSpPr/>
          <p:nvPr/>
        </p:nvGrpSpPr>
        <p:grpSpPr>
          <a:xfrm>
            <a:off x="6606541" y="2746884"/>
            <a:ext cx="379236" cy="354847"/>
            <a:chOff x="-8674650" y="3210975"/>
            <a:chExt cx="376525" cy="352275"/>
          </a:xfrm>
        </p:grpSpPr>
        <p:sp>
          <p:nvSpPr>
            <p:cNvPr id="7633" name="Google Shape;7633;p7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77"/>
          <p:cNvGrpSpPr/>
          <p:nvPr/>
        </p:nvGrpSpPr>
        <p:grpSpPr>
          <a:xfrm>
            <a:off x="5278038" y="1828361"/>
            <a:ext cx="356221" cy="354670"/>
            <a:chOff x="-13512225" y="3647075"/>
            <a:chExt cx="353675" cy="352100"/>
          </a:xfrm>
        </p:grpSpPr>
        <p:sp>
          <p:nvSpPr>
            <p:cNvPr id="7640" name="Google Shape;7640;p7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77"/>
          <p:cNvGrpSpPr/>
          <p:nvPr/>
        </p:nvGrpSpPr>
        <p:grpSpPr>
          <a:xfrm>
            <a:off x="5288351" y="2272427"/>
            <a:ext cx="356221" cy="355451"/>
            <a:chOff x="-13512225" y="4080275"/>
            <a:chExt cx="353675" cy="352875"/>
          </a:xfrm>
        </p:grpSpPr>
        <p:sp>
          <p:nvSpPr>
            <p:cNvPr id="7651" name="Google Shape;7651;p7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77"/>
          <p:cNvGrpSpPr/>
          <p:nvPr/>
        </p:nvGrpSpPr>
        <p:grpSpPr>
          <a:xfrm>
            <a:off x="7061431" y="1419788"/>
            <a:ext cx="356196" cy="290379"/>
            <a:chOff x="-11728250" y="3245400"/>
            <a:chExt cx="353650" cy="288275"/>
          </a:xfrm>
        </p:grpSpPr>
        <p:sp>
          <p:nvSpPr>
            <p:cNvPr id="7663" name="Google Shape;7663;p7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77"/>
          <p:cNvGrpSpPr/>
          <p:nvPr/>
        </p:nvGrpSpPr>
        <p:grpSpPr>
          <a:xfrm>
            <a:off x="7093939" y="2272427"/>
            <a:ext cx="311804" cy="355451"/>
            <a:chOff x="-11703850" y="4081850"/>
            <a:chExt cx="309575" cy="352875"/>
          </a:xfrm>
        </p:grpSpPr>
        <p:sp>
          <p:nvSpPr>
            <p:cNvPr id="7669" name="Google Shape;7669;p7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7" name="Google Shape;7677;p77"/>
          <p:cNvGrpSpPr/>
          <p:nvPr/>
        </p:nvGrpSpPr>
        <p:grpSpPr>
          <a:xfrm>
            <a:off x="5282595" y="2746580"/>
            <a:ext cx="357002" cy="355451"/>
            <a:chOff x="-9958475" y="3180025"/>
            <a:chExt cx="354450" cy="352875"/>
          </a:xfrm>
        </p:grpSpPr>
        <p:sp>
          <p:nvSpPr>
            <p:cNvPr id="7678" name="Google Shape;7678;p7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1" name="Google Shape;7681;p77"/>
          <p:cNvGrpSpPr/>
          <p:nvPr/>
        </p:nvGrpSpPr>
        <p:grpSpPr>
          <a:xfrm>
            <a:off x="5291722" y="3222561"/>
            <a:ext cx="337966" cy="355325"/>
            <a:chOff x="-9949025" y="3615575"/>
            <a:chExt cx="335550" cy="352750"/>
          </a:xfrm>
        </p:grpSpPr>
        <p:sp>
          <p:nvSpPr>
            <p:cNvPr id="7682" name="Google Shape;7682;p7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77"/>
          <p:cNvGrpSpPr/>
          <p:nvPr/>
        </p:nvGrpSpPr>
        <p:grpSpPr>
          <a:xfrm>
            <a:off x="7926568" y="2746067"/>
            <a:ext cx="360175" cy="358423"/>
            <a:chOff x="-9961625" y="4048175"/>
            <a:chExt cx="357600" cy="355825"/>
          </a:xfrm>
        </p:grpSpPr>
        <p:sp>
          <p:nvSpPr>
            <p:cNvPr id="7686" name="Google Shape;7686;p7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77"/>
          <p:cNvGrpSpPr/>
          <p:nvPr/>
        </p:nvGrpSpPr>
        <p:grpSpPr>
          <a:xfrm>
            <a:off x="6613289" y="3221579"/>
            <a:ext cx="364959" cy="357289"/>
            <a:chOff x="-8680950" y="3624225"/>
            <a:chExt cx="362350" cy="354700"/>
          </a:xfrm>
        </p:grpSpPr>
        <p:sp>
          <p:nvSpPr>
            <p:cNvPr id="7693" name="Google Shape;7693;p7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77"/>
          <p:cNvGrpSpPr/>
          <p:nvPr/>
        </p:nvGrpSpPr>
        <p:grpSpPr>
          <a:xfrm>
            <a:off x="5749533" y="1387239"/>
            <a:ext cx="313365" cy="355476"/>
            <a:chOff x="-13056975" y="3212300"/>
            <a:chExt cx="311125" cy="352900"/>
          </a:xfrm>
        </p:grpSpPr>
        <p:sp>
          <p:nvSpPr>
            <p:cNvPr id="7700" name="Google Shape;7700;p7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4" name="Google Shape;7704;p77"/>
          <p:cNvGrpSpPr/>
          <p:nvPr/>
        </p:nvGrpSpPr>
        <p:grpSpPr>
          <a:xfrm>
            <a:off x="5726921" y="1828034"/>
            <a:ext cx="358588" cy="355325"/>
            <a:chOff x="-13077450" y="3647075"/>
            <a:chExt cx="356025" cy="352750"/>
          </a:xfrm>
        </p:grpSpPr>
        <p:sp>
          <p:nvSpPr>
            <p:cNvPr id="7705" name="Google Shape;7705;p7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77"/>
          <p:cNvGrpSpPr/>
          <p:nvPr/>
        </p:nvGrpSpPr>
        <p:grpSpPr>
          <a:xfrm>
            <a:off x="5738027" y="2271633"/>
            <a:ext cx="357002" cy="357037"/>
            <a:chOff x="-13079025" y="4079475"/>
            <a:chExt cx="354450" cy="354450"/>
          </a:xfrm>
        </p:grpSpPr>
        <p:sp>
          <p:nvSpPr>
            <p:cNvPr id="7709" name="Google Shape;7709;p7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77"/>
          <p:cNvGrpSpPr/>
          <p:nvPr/>
        </p:nvGrpSpPr>
        <p:grpSpPr>
          <a:xfrm>
            <a:off x="7511094" y="1387642"/>
            <a:ext cx="356221" cy="354670"/>
            <a:chOff x="-11292700" y="3213875"/>
            <a:chExt cx="353675" cy="352100"/>
          </a:xfrm>
        </p:grpSpPr>
        <p:sp>
          <p:nvSpPr>
            <p:cNvPr id="7714" name="Google Shape;7714;p7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77"/>
          <p:cNvGrpSpPr/>
          <p:nvPr/>
        </p:nvGrpSpPr>
        <p:grpSpPr>
          <a:xfrm>
            <a:off x="7505152" y="1827581"/>
            <a:ext cx="368106" cy="356232"/>
            <a:chOff x="-11299000" y="3647875"/>
            <a:chExt cx="365475" cy="353650"/>
          </a:xfrm>
        </p:grpSpPr>
        <p:sp>
          <p:nvSpPr>
            <p:cNvPr id="7722" name="Google Shape;7722;p7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8" name="Google Shape;7728;p77"/>
          <p:cNvGrpSpPr/>
          <p:nvPr/>
        </p:nvGrpSpPr>
        <p:grpSpPr>
          <a:xfrm>
            <a:off x="7520614" y="2283532"/>
            <a:ext cx="357808" cy="333240"/>
            <a:chOff x="-11295075" y="4092875"/>
            <a:chExt cx="355250" cy="330825"/>
          </a:xfrm>
        </p:grpSpPr>
        <p:sp>
          <p:nvSpPr>
            <p:cNvPr id="7729" name="Google Shape;7729;p7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77"/>
          <p:cNvGrpSpPr/>
          <p:nvPr/>
        </p:nvGrpSpPr>
        <p:grpSpPr>
          <a:xfrm>
            <a:off x="5746214" y="2746580"/>
            <a:ext cx="312585" cy="355451"/>
            <a:chOff x="-9500075" y="3180800"/>
            <a:chExt cx="310350" cy="352875"/>
          </a:xfrm>
        </p:grpSpPr>
        <p:sp>
          <p:nvSpPr>
            <p:cNvPr id="7735" name="Google Shape;7735;p7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77"/>
          <p:cNvGrpSpPr/>
          <p:nvPr/>
        </p:nvGrpSpPr>
        <p:grpSpPr>
          <a:xfrm>
            <a:off x="5724005" y="3222095"/>
            <a:ext cx="356221" cy="356257"/>
            <a:chOff x="-9523700" y="3614000"/>
            <a:chExt cx="353675" cy="353675"/>
          </a:xfrm>
        </p:grpSpPr>
        <p:sp>
          <p:nvSpPr>
            <p:cNvPr id="7745" name="Google Shape;7745;p7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77"/>
          <p:cNvGrpSpPr/>
          <p:nvPr/>
        </p:nvGrpSpPr>
        <p:grpSpPr>
          <a:xfrm>
            <a:off x="7508956" y="3244737"/>
            <a:ext cx="356221" cy="354670"/>
            <a:chOff x="-9523700" y="4049550"/>
            <a:chExt cx="353675" cy="352100"/>
          </a:xfrm>
        </p:grpSpPr>
        <p:sp>
          <p:nvSpPr>
            <p:cNvPr id="7755" name="Google Shape;7755;p7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77"/>
          <p:cNvGrpSpPr/>
          <p:nvPr/>
        </p:nvGrpSpPr>
        <p:grpSpPr>
          <a:xfrm>
            <a:off x="7065071" y="3244710"/>
            <a:ext cx="357002" cy="311029"/>
            <a:chOff x="-8209150" y="3659675"/>
            <a:chExt cx="354450" cy="308775"/>
          </a:xfrm>
        </p:grpSpPr>
        <p:sp>
          <p:nvSpPr>
            <p:cNvPr id="7763" name="Google Shape;7763;p7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77"/>
          <p:cNvGrpSpPr/>
          <p:nvPr/>
        </p:nvGrpSpPr>
        <p:grpSpPr>
          <a:xfrm>
            <a:off x="6178632" y="2273623"/>
            <a:ext cx="356221" cy="353059"/>
            <a:chOff x="-12643475" y="4081850"/>
            <a:chExt cx="353675" cy="350500"/>
          </a:xfrm>
        </p:grpSpPr>
        <p:sp>
          <p:nvSpPr>
            <p:cNvPr id="7770" name="Google Shape;7770;p7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74" name="Google Shape;7774;p7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75" name="Google Shape;7775;p77"/>
          <p:cNvGrpSpPr/>
          <p:nvPr/>
        </p:nvGrpSpPr>
        <p:grpSpPr>
          <a:xfrm>
            <a:off x="7961232" y="2283532"/>
            <a:ext cx="356221" cy="333240"/>
            <a:chOff x="-10858725" y="4092875"/>
            <a:chExt cx="353675" cy="330825"/>
          </a:xfrm>
        </p:grpSpPr>
        <p:sp>
          <p:nvSpPr>
            <p:cNvPr id="7776" name="Google Shape;7776;p7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2" name="Google Shape;7782;p77"/>
          <p:cNvGrpSpPr/>
          <p:nvPr/>
        </p:nvGrpSpPr>
        <p:grpSpPr>
          <a:xfrm>
            <a:off x="6219755" y="3222498"/>
            <a:ext cx="252278" cy="355451"/>
            <a:chOff x="-9039300" y="3614000"/>
            <a:chExt cx="250475" cy="352875"/>
          </a:xfrm>
        </p:grpSpPr>
        <p:sp>
          <p:nvSpPr>
            <p:cNvPr id="7783" name="Google Shape;7783;p7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77"/>
          <p:cNvGrpSpPr/>
          <p:nvPr/>
        </p:nvGrpSpPr>
        <p:grpSpPr>
          <a:xfrm>
            <a:off x="7951721" y="3244737"/>
            <a:ext cx="354635" cy="354670"/>
            <a:chOff x="-9088150" y="4049550"/>
            <a:chExt cx="352100" cy="352100"/>
          </a:xfrm>
        </p:grpSpPr>
        <p:sp>
          <p:nvSpPr>
            <p:cNvPr id="7786" name="Google Shape;7786;p7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77"/>
          <p:cNvGrpSpPr/>
          <p:nvPr/>
        </p:nvGrpSpPr>
        <p:grpSpPr>
          <a:xfrm>
            <a:off x="7086085" y="2746970"/>
            <a:ext cx="315757" cy="354670"/>
            <a:chOff x="-8191825" y="3174500"/>
            <a:chExt cx="313500" cy="352100"/>
          </a:xfrm>
        </p:grpSpPr>
        <p:sp>
          <p:nvSpPr>
            <p:cNvPr id="7793" name="Google Shape;7793;p7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77"/>
          <p:cNvGrpSpPr/>
          <p:nvPr/>
        </p:nvGrpSpPr>
        <p:grpSpPr>
          <a:xfrm>
            <a:off x="4835443" y="1387491"/>
            <a:ext cx="356221" cy="354973"/>
            <a:chOff x="-13947000" y="3212800"/>
            <a:chExt cx="353675" cy="352400"/>
          </a:xfrm>
        </p:grpSpPr>
        <p:sp>
          <p:nvSpPr>
            <p:cNvPr id="7797" name="Google Shape;7797;p7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9" name="Google Shape;7799;p7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0" name="Google Shape;7800;p77"/>
          <p:cNvGrpSpPr/>
          <p:nvPr/>
        </p:nvGrpSpPr>
        <p:grpSpPr>
          <a:xfrm>
            <a:off x="5278038" y="1386849"/>
            <a:ext cx="356221" cy="356257"/>
            <a:chOff x="-13512225" y="3211525"/>
            <a:chExt cx="353675" cy="353675"/>
          </a:xfrm>
        </p:grpSpPr>
        <p:sp>
          <p:nvSpPr>
            <p:cNvPr id="7801" name="Google Shape;7801;p7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77"/>
          <p:cNvGrpSpPr/>
          <p:nvPr/>
        </p:nvGrpSpPr>
        <p:grpSpPr>
          <a:xfrm>
            <a:off x="6168320" y="1387239"/>
            <a:ext cx="356221" cy="355476"/>
            <a:chOff x="-12643475" y="3212300"/>
            <a:chExt cx="353675" cy="352900"/>
          </a:xfrm>
        </p:grpSpPr>
        <p:sp>
          <p:nvSpPr>
            <p:cNvPr id="7807" name="Google Shape;7807;p7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77"/>
          <p:cNvGrpSpPr/>
          <p:nvPr/>
        </p:nvGrpSpPr>
        <p:grpSpPr>
          <a:xfrm>
            <a:off x="6168320" y="1839013"/>
            <a:ext cx="356221" cy="333366"/>
            <a:chOff x="-12643475" y="3657325"/>
            <a:chExt cx="353675" cy="330950"/>
          </a:xfrm>
        </p:grpSpPr>
        <p:sp>
          <p:nvSpPr>
            <p:cNvPr id="7817" name="Google Shape;7817;p7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77"/>
          <p:cNvGrpSpPr/>
          <p:nvPr/>
        </p:nvGrpSpPr>
        <p:grpSpPr>
          <a:xfrm>
            <a:off x="7951322" y="1387642"/>
            <a:ext cx="355416" cy="354670"/>
            <a:chOff x="-10857925" y="3213875"/>
            <a:chExt cx="352875" cy="352100"/>
          </a:xfrm>
        </p:grpSpPr>
        <p:sp>
          <p:nvSpPr>
            <p:cNvPr id="7824" name="Google Shape;7824;p7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77"/>
          <p:cNvGrpSpPr/>
          <p:nvPr/>
        </p:nvGrpSpPr>
        <p:grpSpPr>
          <a:xfrm>
            <a:off x="6168237" y="2747071"/>
            <a:ext cx="356096" cy="354469"/>
            <a:chOff x="-9089725" y="3180200"/>
            <a:chExt cx="353550" cy="351900"/>
          </a:xfrm>
        </p:grpSpPr>
        <p:sp>
          <p:nvSpPr>
            <p:cNvPr id="7835" name="Google Shape;7835;p7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77"/>
          <p:cNvGrpSpPr/>
          <p:nvPr/>
        </p:nvGrpSpPr>
        <p:grpSpPr>
          <a:xfrm>
            <a:off x="7060235" y="1826875"/>
            <a:ext cx="358588" cy="357642"/>
            <a:chOff x="7083760" y="1971660"/>
            <a:chExt cx="358588" cy="357642"/>
          </a:xfrm>
        </p:grpSpPr>
        <p:sp>
          <p:nvSpPr>
            <p:cNvPr id="7838" name="Google Shape;7838;p7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0" name="Google Shape;7850;p7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7851" name="Google Shape;7851;p7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55"/>
        <p:cNvGrpSpPr/>
        <p:nvPr/>
      </p:nvGrpSpPr>
      <p:grpSpPr>
        <a:xfrm>
          <a:off x="0" y="0"/>
          <a:ext cx="0" cy="0"/>
          <a:chOff x="0" y="0"/>
          <a:chExt cx="0" cy="0"/>
        </a:xfrm>
      </p:grpSpPr>
      <p:sp>
        <p:nvSpPr>
          <p:cNvPr id="7856" name="Google Shape;7856;p7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7" name="Google Shape;7857;p78"/>
          <p:cNvGrpSpPr/>
          <p:nvPr/>
        </p:nvGrpSpPr>
        <p:grpSpPr>
          <a:xfrm>
            <a:off x="719610" y="2243507"/>
            <a:ext cx="452798" cy="449473"/>
            <a:chOff x="-21322300" y="3693325"/>
            <a:chExt cx="306400" cy="304150"/>
          </a:xfrm>
        </p:grpSpPr>
        <p:sp>
          <p:nvSpPr>
            <p:cNvPr id="7858" name="Google Shape;7858;p7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78"/>
          <p:cNvGrpSpPr/>
          <p:nvPr/>
        </p:nvGrpSpPr>
        <p:grpSpPr>
          <a:xfrm>
            <a:off x="719019" y="2810244"/>
            <a:ext cx="453980" cy="422540"/>
            <a:chOff x="-21322300" y="4077125"/>
            <a:chExt cx="307200" cy="285925"/>
          </a:xfrm>
        </p:grpSpPr>
        <p:sp>
          <p:nvSpPr>
            <p:cNvPr id="7863" name="Google Shape;7863;p7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78"/>
          <p:cNvGrpSpPr/>
          <p:nvPr/>
        </p:nvGrpSpPr>
        <p:grpSpPr>
          <a:xfrm>
            <a:off x="3496195" y="1689128"/>
            <a:ext cx="451653" cy="450212"/>
            <a:chOff x="-19394200" y="3333800"/>
            <a:chExt cx="305625" cy="304650"/>
          </a:xfrm>
        </p:grpSpPr>
        <p:sp>
          <p:nvSpPr>
            <p:cNvPr id="7876" name="Google Shape;7876;p7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78"/>
          <p:cNvGrpSpPr/>
          <p:nvPr/>
        </p:nvGrpSpPr>
        <p:grpSpPr>
          <a:xfrm>
            <a:off x="3495032" y="2243580"/>
            <a:ext cx="453980" cy="449325"/>
            <a:chOff x="-19396575" y="3708500"/>
            <a:chExt cx="307200" cy="304050"/>
          </a:xfrm>
        </p:grpSpPr>
        <p:sp>
          <p:nvSpPr>
            <p:cNvPr id="7886" name="Google Shape;7886;p7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9" name="Google Shape;7889;p78"/>
          <p:cNvGrpSpPr/>
          <p:nvPr/>
        </p:nvGrpSpPr>
        <p:grpSpPr>
          <a:xfrm>
            <a:off x="3489212" y="2796461"/>
            <a:ext cx="465618" cy="450101"/>
            <a:chOff x="-19394200" y="4084200"/>
            <a:chExt cx="315075" cy="304575"/>
          </a:xfrm>
        </p:grpSpPr>
        <p:sp>
          <p:nvSpPr>
            <p:cNvPr id="7890" name="Google Shape;7890;p7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6" name="Google Shape;7896;p78"/>
          <p:cNvGrpSpPr/>
          <p:nvPr/>
        </p:nvGrpSpPr>
        <p:grpSpPr>
          <a:xfrm>
            <a:off x="6294923" y="1689001"/>
            <a:ext cx="400447" cy="450470"/>
            <a:chOff x="-17526750" y="3309200"/>
            <a:chExt cx="270975" cy="304825"/>
          </a:xfrm>
        </p:grpSpPr>
        <p:sp>
          <p:nvSpPr>
            <p:cNvPr id="7897" name="Google Shape;7897;p7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2" name="Google Shape;7902;p78"/>
          <p:cNvGrpSpPr/>
          <p:nvPr/>
        </p:nvGrpSpPr>
        <p:grpSpPr>
          <a:xfrm>
            <a:off x="6271075" y="2244173"/>
            <a:ext cx="448143" cy="448143"/>
            <a:chOff x="-17542500" y="3684100"/>
            <a:chExt cx="303250" cy="303250"/>
          </a:xfrm>
        </p:grpSpPr>
        <p:sp>
          <p:nvSpPr>
            <p:cNvPr id="7903" name="Google Shape;7903;p7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78"/>
          <p:cNvGrpSpPr/>
          <p:nvPr/>
        </p:nvGrpSpPr>
        <p:grpSpPr>
          <a:xfrm>
            <a:off x="6270484" y="2810817"/>
            <a:ext cx="449325" cy="421395"/>
            <a:chOff x="-17542500" y="4068450"/>
            <a:chExt cx="304050" cy="285150"/>
          </a:xfrm>
        </p:grpSpPr>
        <p:sp>
          <p:nvSpPr>
            <p:cNvPr id="7911" name="Google Shape;7911;p7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7" name="Google Shape;7917;p78"/>
          <p:cNvGrpSpPr/>
          <p:nvPr/>
        </p:nvGrpSpPr>
        <p:grpSpPr>
          <a:xfrm>
            <a:off x="3500906" y="3342211"/>
            <a:ext cx="343404" cy="449325"/>
            <a:chOff x="-15652200" y="3335975"/>
            <a:chExt cx="232375" cy="304050"/>
          </a:xfrm>
        </p:grpSpPr>
        <p:sp>
          <p:nvSpPr>
            <p:cNvPr id="7918" name="Google Shape;7918;p7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78"/>
          <p:cNvGrpSpPr/>
          <p:nvPr/>
        </p:nvGrpSpPr>
        <p:grpSpPr>
          <a:xfrm>
            <a:off x="1274819" y="2243729"/>
            <a:ext cx="449325" cy="449030"/>
            <a:chOff x="-20945825" y="3692175"/>
            <a:chExt cx="304050" cy="303850"/>
          </a:xfrm>
        </p:grpSpPr>
        <p:sp>
          <p:nvSpPr>
            <p:cNvPr id="7928" name="Google Shape;7928;p7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2" name="Google Shape;7932;p78"/>
          <p:cNvGrpSpPr/>
          <p:nvPr/>
        </p:nvGrpSpPr>
        <p:grpSpPr>
          <a:xfrm>
            <a:off x="4081644" y="1689848"/>
            <a:ext cx="372516" cy="448771"/>
            <a:chOff x="-18994100" y="3334775"/>
            <a:chExt cx="252075" cy="303675"/>
          </a:xfrm>
        </p:grpSpPr>
        <p:sp>
          <p:nvSpPr>
            <p:cNvPr id="7933" name="Google Shape;7933;p7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78"/>
          <p:cNvGrpSpPr/>
          <p:nvPr/>
        </p:nvGrpSpPr>
        <p:grpSpPr>
          <a:xfrm>
            <a:off x="4096200" y="2244743"/>
            <a:ext cx="343404" cy="446998"/>
            <a:chOff x="-18983850" y="3710075"/>
            <a:chExt cx="232375" cy="302475"/>
          </a:xfrm>
        </p:grpSpPr>
        <p:sp>
          <p:nvSpPr>
            <p:cNvPr id="7938" name="Google Shape;7938;p7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2" name="Google Shape;7942;p78"/>
          <p:cNvGrpSpPr/>
          <p:nvPr/>
        </p:nvGrpSpPr>
        <p:grpSpPr>
          <a:xfrm>
            <a:off x="1274247" y="1689573"/>
            <a:ext cx="450470" cy="449325"/>
            <a:chOff x="-20946600" y="3317850"/>
            <a:chExt cx="304825" cy="304050"/>
          </a:xfrm>
        </p:grpSpPr>
        <p:sp>
          <p:nvSpPr>
            <p:cNvPr id="7943" name="Google Shape;7943;p7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78"/>
          <p:cNvGrpSpPr/>
          <p:nvPr/>
        </p:nvGrpSpPr>
        <p:grpSpPr>
          <a:xfrm>
            <a:off x="1300422" y="2797442"/>
            <a:ext cx="398119" cy="448143"/>
            <a:chOff x="-20930075" y="4066100"/>
            <a:chExt cx="269400" cy="303250"/>
          </a:xfrm>
        </p:grpSpPr>
        <p:sp>
          <p:nvSpPr>
            <p:cNvPr id="7947" name="Google Shape;7947;p7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78"/>
          <p:cNvGrpSpPr/>
          <p:nvPr/>
        </p:nvGrpSpPr>
        <p:grpSpPr>
          <a:xfrm>
            <a:off x="4042667" y="2797422"/>
            <a:ext cx="450470" cy="448180"/>
            <a:chOff x="-19020075" y="4084200"/>
            <a:chExt cx="304825" cy="303275"/>
          </a:xfrm>
        </p:grpSpPr>
        <p:sp>
          <p:nvSpPr>
            <p:cNvPr id="7950" name="Google Shape;7950;p7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78"/>
          <p:cNvGrpSpPr/>
          <p:nvPr/>
        </p:nvGrpSpPr>
        <p:grpSpPr>
          <a:xfrm>
            <a:off x="6859931" y="1689001"/>
            <a:ext cx="396937" cy="450470"/>
            <a:chOff x="-17149475" y="3309200"/>
            <a:chExt cx="268600" cy="304825"/>
          </a:xfrm>
        </p:grpSpPr>
        <p:sp>
          <p:nvSpPr>
            <p:cNvPr id="7960" name="Google Shape;7960;p7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78"/>
          <p:cNvGrpSpPr/>
          <p:nvPr/>
        </p:nvGrpSpPr>
        <p:grpSpPr>
          <a:xfrm>
            <a:off x="6833737" y="2258120"/>
            <a:ext cx="449325" cy="420249"/>
            <a:chOff x="-17168375" y="3692750"/>
            <a:chExt cx="304050" cy="284375"/>
          </a:xfrm>
        </p:grpSpPr>
        <p:sp>
          <p:nvSpPr>
            <p:cNvPr id="7963" name="Google Shape;7963;p7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78"/>
          <p:cNvGrpSpPr/>
          <p:nvPr/>
        </p:nvGrpSpPr>
        <p:grpSpPr>
          <a:xfrm>
            <a:off x="6830246" y="2796852"/>
            <a:ext cx="456308" cy="449325"/>
            <a:chOff x="-17170750" y="4058800"/>
            <a:chExt cx="308775" cy="304050"/>
          </a:xfrm>
        </p:grpSpPr>
        <p:sp>
          <p:nvSpPr>
            <p:cNvPr id="7971" name="Google Shape;7971;p7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78"/>
          <p:cNvGrpSpPr/>
          <p:nvPr/>
        </p:nvGrpSpPr>
        <p:grpSpPr>
          <a:xfrm>
            <a:off x="5692143" y="3343358"/>
            <a:ext cx="450470" cy="446998"/>
            <a:chOff x="-15688425" y="3707725"/>
            <a:chExt cx="304825" cy="302475"/>
          </a:xfrm>
        </p:grpSpPr>
        <p:sp>
          <p:nvSpPr>
            <p:cNvPr id="7989" name="Google Shape;7989;p7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5" name="Google Shape;7995;p78"/>
          <p:cNvGrpSpPr/>
          <p:nvPr/>
        </p:nvGrpSpPr>
        <p:grpSpPr>
          <a:xfrm>
            <a:off x="1836300" y="1690441"/>
            <a:ext cx="451653" cy="447589"/>
            <a:chOff x="-20572500" y="3319025"/>
            <a:chExt cx="305625" cy="302875"/>
          </a:xfrm>
        </p:grpSpPr>
        <p:sp>
          <p:nvSpPr>
            <p:cNvPr id="7996" name="Google Shape;7996;p7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8" name="Google Shape;7998;p78"/>
          <p:cNvGrpSpPr/>
          <p:nvPr/>
        </p:nvGrpSpPr>
        <p:grpSpPr>
          <a:xfrm>
            <a:off x="1837463" y="2305410"/>
            <a:ext cx="449325" cy="325670"/>
            <a:chOff x="-20571700" y="3722875"/>
            <a:chExt cx="304050" cy="220375"/>
          </a:xfrm>
        </p:grpSpPr>
        <p:sp>
          <p:nvSpPr>
            <p:cNvPr id="7999" name="Google Shape;7999;p7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78"/>
          <p:cNvGrpSpPr/>
          <p:nvPr/>
        </p:nvGrpSpPr>
        <p:grpSpPr>
          <a:xfrm>
            <a:off x="1836891" y="2796278"/>
            <a:ext cx="450470" cy="450470"/>
            <a:chOff x="-20571700" y="4066875"/>
            <a:chExt cx="304825" cy="304825"/>
          </a:xfrm>
        </p:grpSpPr>
        <p:sp>
          <p:nvSpPr>
            <p:cNvPr id="8007" name="Google Shape;8007;p7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3" name="Google Shape;8013;p78"/>
          <p:cNvGrpSpPr/>
          <p:nvPr/>
        </p:nvGrpSpPr>
        <p:grpSpPr>
          <a:xfrm>
            <a:off x="4603593" y="1688259"/>
            <a:ext cx="453980" cy="451948"/>
            <a:chOff x="-18645175" y="3334200"/>
            <a:chExt cx="307200" cy="305825"/>
          </a:xfrm>
        </p:grpSpPr>
        <p:sp>
          <p:nvSpPr>
            <p:cNvPr id="8014" name="Google Shape;8014;p7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78"/>
          <p:cNvGrpSpPr/>
          <p:nvPr/>
        </p:nvGrpSpPr>
        <p:grpSpPr>
          <a:xfrm>
            <a:off x="4604184" y="2242989"/>
            <a:ext cx="452798" cy="450507"/>
            <a:chOff x="-18645175" y="3708500"/>
            <a:chExt cx="306400" cy="304850"/>
          </a:xfrm>
        </p:grpSpPr>
        <p:sp>
          <p:nvSpPr>
            <p:cNvPr id="8020" name="Google Shape;8020;p7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78"/>
          <p:cNvGrpSpPr/>
          <p:nvPr/>
        </p:nvGrpSpPr>
        <p:grpSpPr>
          <a:xfrm>
            <a:off x="4601857" y="2795630"/>
            <a:ext cx="457453" cy="451763"/>
            <a:chOff x="-18647525" y="4082625"/>
            <a:chExt cx="309550" cy="305700"/>
          </a:xfrm>
        </p:grpSpPr>
        <p:sp>
          <p:nvSpPr>
            <p:cNvPr id="8028" name="Google Shape;8028;p7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78"/>
          <p:cNvGrpSpPr/>
          <p:nvPr/>
        </p:nvGrpSpPr>
        <p:grpSpPr>
          <a:xfrm>
            <a:off x="7412241" y="1689592"/>
            <a:ext cx="395755" cy="449288"/>
            <a:chOff x="-16775350" y="3309200"/>
            <a:chExt cx="267800" cy="304025"/>
          </a:xfrm>
        </p:grpSpPr>
        <p:sp>
          <p:nvSpPr>
            <p:cNvPr id="8033" name="Google Shape;8033;p7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78"/>
          <p:cNvGrpSpPr/>
          <p:nvPr/>
        </p:nvGrpSpPr>
        <p:grpSpPr>
          <a:xfrm>
            <a:off x="7412241" y="2241827"/>
            <a:ext cx="395755" cy="452835"/>
            <a:chOff x="-16775350" y="3683300"/>
            <a:chExt cx="267800" cy="306425"/>
          </a:xfrm>
        </p:grpSpPr>
        <p:sp>
          <p:nvSpPr>
            <p:cNvPr id="8037" name="Google Shape;8037;p7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0" name="Google Shape;8040;p78"/>
          <p:cNvGrpSpPr/>
          <p:nvPr/>
        </p:nvGrpSpPr>
        <p:grpSpPr>
          <a:xfrm>
            <a:off x="7384292" y="2796870"/>
            <a:ext cx="451653" cy="449288"/>
            <a:chOff x="-16794250" y="4058225"/>
            <a:chExt cx="305625" cy="304025"/>
          </a:xfrm>
        </p:grpSpPr>
        <p:sp>
          <p:nvSpPr>
            <p:cNvPr id="8041" name="Google Shape;8041;p7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0" name="Google Shape;8050;p7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1" name="Google Shape;8051;p78"/>
          <p:cNvGrpSpPr/>
          <p:nvPr/>
        </p:nvGrpSpPr>
        <p:grpSpPr>
          <a:xfrm>
            <a:off x="2385709" y="1689573"/>
            <a:ext cx="457453" cy="449325"/>
            <a:chOff x="-20199150" y="3317850"/>
            <a:chExt cx="309550" cy="304050"/>
          </a:xfrm>
        </p:grpSpPr>
        <p:sp>
          <p:nvSpPr>
            <p:cNvPr id="8052" name="Google Shape;8052;p7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78"/>
          <p:cNvGrpSpPr/>
          <p:nvPr/>
        </p:nvGrpSpPr>
        <p:grpSpPr>
          <a:xfrm>
            <a:off x="2388036" y="2242861"/>
            <a:ext cx="452798" cy="450766"/>
            <a:chOff x="-20199150" y="3693150"/>
            <a:chExt cx="306400" cy="305025"/>
          </a:xfrm>
        </p:grpSpPr>
        <p:sp>
          <p:nvSpPr>
            <p:cNvPr id="8060" name="Google Shape;8060;p7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78"/>
          <p:cNvGrpSpPr/>
          <p:nvPr/>
        </p:nvGrpSpPr>
        <p:grpSpPr>
          <a:xfrm>
            <a:off x="2388609" y="2795687"/>
            <a:ext cx="451653" cy="451653"/>
            <a:chOff x="-20197575" y="4066875"/>
            <a:chExt cx="305625" cy="305625"/>
          </a:xfrm>
        </p:grpSpPr>
        <p:sp>
          <p:nvSpPr>
            <p:cNvPr id="8067" name="Google Shape;8067;p7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78"/>
          <p:cNvGrpSpPr/>
          <p:nvPr/>
        </p:nvGrpSpPr>
        <p:grpSpPr>
          <a:xfrm>
            <a:off x="5170827" y="1687520"/>
            <a:ext cx="449325" cy="453426"/>
            <a:chOff x="-18271050" y="3333200"/>
            <a:chExt cx="304050" cy="306825"/>
          </a:xfrm>
        </p:grpSpPr>
        <p:sp>
          <p:nvSpPr>
            <p:cNvPr id="8076" name="Google Shape;8076;p7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78"/>
          <p:cNvGrpSpPr/>
          <p:nvPr/>
        </p:nvGrpSpPr>
        <p:grpSpPr>
          <a:xfrm>
            <a:off x="5171399" y="2244171"/>
            <a:ext cx="448180" cy="448143"/>
            <a:chOff x="-18270275" y="3710875"/>
            <a:chExt cx="303275" cy="303250"/>
          </a:xfrm>
        </p:grpSpPr>
        <p:sp>
          <p:nvSpPr>
            <p:cNvPr id="8082" name="Google Shape;8082;p7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78"/>
          <p:cNvGrpSpPr/>
          <p:nvPr/>
        </p:nvGrpSpPr>
        <p:grpSpPr>
          <a:xfrm>
            <a:off x="5224951" y="2797422"/>
            <a:ext cx="341076" cy="448180"/>
            <a:chOff x="-18234025" y="4084200"/>
            <a:chExt cx="230800" cy="303275"/>
          </a:xfrm>
        </p:grpSpPr>
        <p:sp>
          <p:nvSpPr>
            <p:cNvPr id="8089" name="Google Shape;8089;p7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78"/>
          <p:cNvGrpSpPr/>
          <p:nvPr/>
        </p:nvGrpSpPr>
        <p:grpSpPr>
          <a:xfrm>
            <a:off x="2337506" y="3341641"/>
            <a:ext cx="449325" cy="450470"/>
            <a:chOff x="-16419350" y="3308400"/>
            <a:chExt cx="304050" cy="304825"/>
          </a:xfrm>
        </p:grpSpPr>
        <p:sp>
          <p:nvSpPr>
            <p:cNvPr id="8093" name="Google Shape;8093;p7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78"/>
          <p:cNvGrpSpPr/>
          <p:nvPr/>
        </p:nvGrpSpPr>
        <p:grpSpPr>
          <a:xfrm>
            <a:off x="4609062" y="3340423"/>
            <a:ext cx="395755" cy="452872"/>
            <a:chOff x="-16401225" y="3683275"/>
            <a:chExt cx="267800" cy="306450"/>
          </a:xfrm>
        </p:grpSpPr>
        <p:sp>
          <p:nvSpPr>
            <p:cNvPr id="8101" name="Google Shape;8101;p7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78"/>
          <p:cNvGrpSpPr/>
          <p:nvPr/>
        </p:nvGrpSpPr>
        <p:grpSpPr>
          <a:xfrm>
            <a:off x="7974511" y="2797062"/>
            <a:ext cx="450470" cy="448180"/>
            <a:chOff x="-16419350" y="4058200"/>
            <a:chExt cx="304825" cy="303275"/>
          </a:xfrm>
        </p:grpSpPr>
        <p:sp>
          <p:nvSpPr>
            <p:cNvPr id="8109" name="Google Shape;8109;p7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78"/>
          <p:cNvGrpSpPr/>
          <p:nvPr/>
        </p:nvGrpSpPr>
        <p:grpSpPr>
          <a:xfrm>
            <a:off x="4001398" y="3343080"/>
            <a:ext cx="450507" cy="447589"/>
            <a:chOff x="-15296200" y="3326900"/>
            <a:chExt cx="304850" cy="302875"/>
          </a:xfrm>
        </p:grpSpPr>
        <p:sp>
          <p:nvSpPr>
            <p:cNvPr id="8117" name="Google Shape;8117;p7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2" name="Google Shape;8122;p78"/>
          <p:cNvGrpSpPr/>
          <p:nvPr/>
        </p:nvGrpSpPr>
        <p:grpSpPr>
          <a:xfrm>
            <a:off x="2917051" y="1706881"/>
            <a:ext cx="486566" cy="414708"/>
            <a:chOff x="-19835275" y="3330250"/>
            <a:chExt cx="329250" cy="280625"/>
          </a:xfrm>
        </p:grpSpPr>
        <p:sp>
          <p:nvSpPr>
            <p:cNvPr id="8123" name="Google Shape;8123;p7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78"/>
          <p:cNvGrpSpPr/>
          <p:nvPr/>
        </p:nvGrpSpPr>
        <p:grpSpPr>
          <a:xfrm>
            <a:off x="2935080" y="2243470"/>
            <a:ext cx="450507" cy="449547"/>
            <a:chOff x="-19822675" y="3692750"/>
            <a:chExt cx="304850" cy="304200"/>
          </a:xfrm>
        </p:grpSpPr>
        <p:sp>
          <p:nvSpPr>
            <p:cNvPr id="8127" name="Google Shape;8127;p7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78"/>
          <p:cNvGrpSpPr/>
          <p:nvPr/>
        </p:nvGrpSpPr>
        <p:grpSpPr>
          <a:xfrm>
            <a:off x="2935672" y="2796278"/>
            <a:ext cx="449325" cy="450470"/>
            <a:chOff x="-19822675" y="4066875"/>
            <a:chExt cx="304050" cy="304825"/>
          </a:xfrm>
        </p:grpSpPr>
        <p:sp>
          <p:nvSpPr>
            <p:cNvPr id="8133" name="Google Shape;8133;p7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78"/>
          <p:cNvGrpSpPr/>
          <p:nvPr/>
        </p:nvGrpSpPr>
        <p:grpSpPr>
          <a:xfrm>
            <a:off x="5744740" y="1689571"/>
            <a:ext cx="399302" cy="449325"/>
            <a:chOff x="-17878825" y="3334400"/>
            <a:chExt cx="270200" cy="304050"/>
          </a:xfrm>
        </p:grpSpPr>
        <p:sp>
          <p:nvSpPr>
            <p:cNvPr id="8140" name="Google Shape;8140;p7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78"/>
          <p:cNvGrpSpPr/>
          <p:nvPr/>
        </p:nvGrpSpPr>
        <p:grpSpPr>
          <a:xfrm>
            <a:off x="5718565" y="2242416"/>
            <a:ext cx="451653" cy="451653"/>
            <a:chOff x="-17896150" y="3709300"/>
            <a:chExt cx="305625" cy="305625"/>
          </a:xfrm>
        </p:grpSpPr>
        <p:sp>
          <p:nvSpPr>
            <p:cNvPr id="8148" name="Google Shape;8148;p7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78"/>
          <p:cNvGrpSpPr/>
          <p:nvPr/>
        </p:nvGrpSpPr>
        <p:grpSpPr>
          <a:xfrm>
            <a:off x="5746495" y="2795686"/>
            <a:ext cx="395792" cy="451653"/>
            <a:chOff x="-17878025" y="4082625"/>
            <a:chExt cx="267825" cy="305625"/>
          </a:xfrm>
        </p:grpSpPr>
        <p:sp>
          <p:nvSpPr>
            <p:cNvPr id="8153" name="Google Shape;8153;p7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78"/>
          <p:cNvGrpSpPr/>
          <p:nvPr/>
        </p:nvGrpSpPr>
        <p:grpSpPr>
          <a:xfrm>
            <a:off x="2890388" y="3355015"/>
            <a:ext cx="450507" cy="423722"/>
            <a:chOff x="-16044450" y="3317850"/>
            <a:chExt cx="304850" cy="286725"/>
          </a:xfrm>
        </p:grpSpPr>
        <p:sp>
          <p:nvSpPr>
            <p:cNvPr id="8161" name="Google Shape;8161;p7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5" name="Google Shape;8165;p7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6" name="Google Shape;8166;p78"/>
          <p:cNvGrpSpPr/>
          <p:nvPr/>
        </p:nvGrpSpPr>
        <p:grpSpPr>
          <a:xfrm>
            <a:off x="8012905" y="2243724"/>
            <a:ext cx="373662" cy="449030"/>
            <a:chOff x="-16018450" y="4058400"/>
            <a:chExt cx="252850" cy="303850"/>
          </a:xfrm>
        </p:grpSpPr>
        <p:sp>
          <p:nvSpPr>
            <p:cNvPr id="8167" name="Google Shape;8167;p7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1" name="Google Shape;8171;p7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76"/>
        <p:cNvGrpSpPr/>
        <p:nvPr/>
      </p:nvGrpSpPr>
      <p:grpSpPr>
        <a:xfrm>
          <a:off x="0" y="0"/>
          <a:ext cx="0" cy="0"/>
          <a:chOff x="0" y="0"/>
          <a:chExt cx="0" cy="0"/>
        </a:xfrm>
      </p:grpSpPr>
      <p:grpSp>
        <p:nvGrpSpPr>
          <p:cNvPr id="8177" name="Google Shape;8177;p79"/>
          <p:cNvGrpSpPr/>
          <p:nvPr/>
        </p:nvGrpSpPr>
        <p:grpSpPr>
          <a:xfrm>
            <a:off x="829817" y="1689241"/>
            <a:ext cx="442337" cy="419623"/>
            <a:chOff x="-6696925" y="3272575"/>
            <a:chExt cx="307200" cy="291425"/>
          </a:xfrm>
        </p:grpSpPr>
        <p:sp>
          <p:nvSpPr>
            <p:cNvPr id="8178" name="Google Shape;8178;p7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79"/>
          <p:cNvGrpSpPr/>
          <p:nvPr/>
        </p:nvGrpSpPr>
        <p:grpSpPr>
          <a:xfrm>
            <a:off x="829799" y="2204636"/>
            <a:ext cx="442373" cy="420775"/>
            <a:chOff x="-6690625" y="3631325"/>
            <a:chExt cx="307225" cy="292225"/>
          </a:xfrm>
        </p:grpSpPr>
        <p:sp>
          <p:nvSpPr>
            <p:cNvPr id="8181" name="Google Shape;8181;p7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79"/>
          <p:cNvGrpSpPr/>
          <p:nvPr/>
        </p:nvGrpSpPr>
        <p:grpSpPr>
          <a:xfrm>
            <a:off x="851921" y="2756972"/>
            <a:ext cx="421927" cy="419371"/>
            <a:chOff x="-6689825" y="3992050"/>
            <a:chExt cx="293025" cy="291250"/>
          </a:xfrm>
        </p:grpSpPr>
        <p:sp>
          <p:nvSpPr>
            <p:cNvPr id="8187" name="Google Shape;8187;p7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9" name="Google Shape;8199;p7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0" name="Google Shape;8200;p79"/>
          <p:cNvGrpSpPr/>
          <p:nvPr/>
        </p:nvGrpSpPr>
        <p:grpSpPr>
          <a:xfrm>
            <a:off x="3535232" y="2205192"/>
            <a:ext cx="423043" cy="419659"/>
            <a:chOff x="-4837325" y="3612425"/>
            <a:chExt cx="293800" cy="291450"/>
          </a:xfrm>
        </p:grpSpPr>
        <p:sp>
          <p:nvSpPr>
            <p:cNvPr id="8201" name="Google Shape;8201;p7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79"/>
          <p:cNvGrpSpPr/>
          <p:nvPr/>
        </p:nvGrpSpPr>
        <p:grpSpPr>
          <a:xfrm>
            <a:off x="3548265" y="2756826"/>
            <a:ext cx="420775" cy="419659"/>
            <a:chOff x="-4837325" y="3971575"/>
            <a:chExt cx="292225" cy="291450"/>
          </a:xfrm>
        </p:grpSpPr>
        <p:sp>
          <p:nvSpPr>
            <p:cNvPr id="8205" name="Google Shape;8205;p7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79"/>
          <p:cNvGrpSpPr/>
          <p:nvPr/>
        </p:nvGrpSpPr>
        <p:grpSpPr>
          <a:xfrm>
            <a:off x="6240279" y="1714185"/>
            <a:ext cx="430998" cy="369730"/>
            <a:chOff x="-3037625" y="3254850"/>
            <a:chExt cx="299325" cy="256775"/>
          </a:xfrm>
        </p:grpSpPr>
        <p:sp>
          <p:nvSpPr>
            <p:cNvPr id="8212" name="Google Shape;8212;p7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79"/>
          <p:cNvGrpSpPr/>
          <p:nvPr/>
        </p:nvGrpSpPr>
        <p:grpSpPr>
          <a:xfrm>
            <a:off x="6244239" y="2204615"/>
            <a:ext cx="423079" cy="420811"/>
            <a:chOff x="-3031325" y="3597450"/>
            <a:chExt cx="293825" cy="292250"/>
          </a:xfrm>
        </p:grpSpPr>
        <p:sp>
          <p:nvSpPr>
            <p:cNvPr id="8217" name="Google Shape;8217;p7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1" name="Google Shape;8221;p79"/>
          <p:cNvGrpSpPr/>
          <p:nvPr/>
        </p:nvGrpSpPr>
        <p:grpSpPr>
          <a:xfrm>
            <a:off x="6256714" y="2781214"/>
            <a:ext cx="421927" cy="370882"/>
            <a:chOff x="-3030525" y="3973150"/>
            <a:chExt cx="293025" cy="257575"/>
          </a:xfrm>
        </p:grpSpPr>
        <p:sp>
          <p:nvSpPr>
            <p:cNvPr id="8222" name="Google Shape;8222;p7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79"/>
          <p:cNvGrpSpPr/>
          <p:nvPr/>
        </p:nvGrpSpPr>
        <p:grpSpPr>
          <a:xfrm>
            <a:off x="1358307" y="3369426"/>
            <a:ext cx="421927" cy="297195"/>
            <a:chOff x="-1199300" y="3279250"/>
            <a:chExt cx="293025" cy="206400"/>
          </a:xfrm>
        </p:grpSpPr>
        <p:sp>
          <p:nvSpPr>
            <p:cNvPr id="8225" name="Google Shape;8225;p7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79"/>
          <p:cNvGrpSpPr/>
          <p:nvPr/>
        </p:nvGrpSpPr>
        <p:grpSpPr>
          <a:xfrm>
            <a:off x="1365393" y="1688773"/>
            <a:ext cx="444605" cy="420559"/>
            <a:chOff x="-6338550" y="3272950"/>
            <a:chExt cx="308775" cy="292075"/>
          </a:xfrm>
        </p:grpSpPr>
        <p:sp>
          <p:nvSpPr>
            <p:cNvPr id="8230" name="Google Shape;8230;p7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79"/>
          <p:cNvGrpSpPr/>
          <p:nvPr/>
        </p:nvGrpSpPr>
        <p:grpSpPr>
          <a:xfrm>
            <a:off x="1376732" y="2205194"/>
            <a:ext cx="421927" cy="419659"/>
            <a:chOff x="-6329100" y="3632100"/>
            <a:chExt cx="293025" cy="291450"/>
          </a:xfrm>
        </p:grpSpPr>
        <p:sp>
          <p:nvSpPr>
            <p:cNvPr id="8234" name="Google Shape;8234;p7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79"/>
          <p:cNvGrpSpPr/>
          <p:nvPr/>
        </p:nvGrpSpPr>
        <p:grpSpPr>
          <a:xfrm>
            <a:off x="1389783" y="2756828"/>
            <a:ext cx="419623" cy="419659"/>
            <a:chOff x="-6329875" y="3992050"/>
            <a:chExt cx="291425" cy="291450"/>
          </a:xfrm>
        </p:grpSpPr>
        <p:sp>
          <p:nvSpPr>
            <p:cNvPr id="8238" name="Google Shape;8238;p7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79"/>
          <p:cNvGrpSpPr/>
          <p:nvPr/>
        </p:nvGrpSpPr>
        <p:grpSpPr>
          <a:xfrm>
            <a:off x="4075920" y="1687530"/>
            <a:ext cx="423079" cy="423043"/>
            <a:chOff x="-4478975" y="3251700"/>
            <a:chExt cx="293825" cy="293800"/>
          </a:xfrm>
        </p:grpSpPr>
        <p:sp>
          <p:nvSpPr>
            <p:cNvPr id="8243" name="Google Shape;8243;p7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6" name="Google Shape;8246;p79"/>
          <p:cNvGrpSpPr/>
          <p:nvPr/>
        </p:nvGrpSpPr>
        <p:grpSpPr>
          <a:xfrm>
            <a:off x="4075920" y="2205192"/>
            <a:ext cx="423079" cy="419659"/>
            <a:chOff x="-4475825" y="3612425"/>
            <a:chExt cx="293825" cy="291450"/>
          </a:xfrm>
        </p:grpSpPr>
        <p:sp>
          <p:nvSpPr>
            <p:cNvPr id="8247" name="Google Shape;8247;p7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0" name="Google Shape;8250;p79"/>
          <p:cNvGrpSpPr/>
          <p:nvPr/>
        </p:nvGrpSpPr>
        <p:grpSpPr>
          <a:xfrm>
            <a:off x="4084992" y="2756844"/>
            <a:ext cx="428730" cy="419623"/>
            <a:chOff x="-4480550" y="3970800"/>
            <a:chExt cx="297750" cy="291425"/>
          </a:xfrm>
        </p:grpSpPr>
        <p:sp>
          <p:nvSpPr>
            <p:cNvPr id="8251" name="Google Shape;8251;p7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79"/>
          <p:cNvGrpSpPr/>
          <p:nvPr/>
        </p:nvGrpSpPr>
        <p:grpSpPr>
          <a:xfrm>
            <a:off x="6788826" y="1689221"/>
            <a:ext cx="415123" cy="419659"/>
            <a:chOff x="-2668225" y="3239075"/>
            <a:chExt cx="288300" cy="291450"/>
          </a:xfrm>
        </p:grpSpPr>
        <p:sp>
          <p:nvSpPr>
            <p:cNvPr id="8254" name="Google Shape;8254;p7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9" name="Google Shape;8259;p79"/>
          <p:cNvGrpSpPr/>
          <p:nvPr/>
        </p:nvGrpSpPr>
        <p:grpSpPr>
          <a:xfrm>
            <a:off x="6785982" y="2205191"/>
            <a:ext cx="420811" cy="419659"/>
            <a:chOff x="-2671375" y="3597450"/>
            <a:chExt cx="292250" cy="291450"/>
          </a:xfrm>
        </p:grpSpPr>
        <p:sp>
          <p:nvSpPr>
            <p:cNvPr id="8260" name="Google Shape;8260;p7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2" name="Google Shape;8262;p79"/>
          <p:cNvGrpSpPr/>
          <p:nvPr/>
        </p:nvGrpSpPr>
        <p:grpSpPr>
          <a:xfrm>
            <a:off x="6796765" y="2755691"/>
            <a:ext cx="423043" cy="421927"/>
            <a:chOff x="-2670575" y="3956600"/>
            <a:chExt cx="293800" cy="293025"/>
          </a:xfrm>
        </p:grpSpPr>
        <p:sp>
          <p:nvSpPr>
            <p:cNvPr id="8263" name="Google Shape;8263;p7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7" name="Google Shape;8267;p79"/>
          <p:cNvGrpSpPr/>
          <p:nvPr/>
        </p:nvGrpSpPr>
        <p:grpSpPr>
          <a:xfrm>
            <a:off x="3054285" y="3311947"/>
            <a:ext cx="426462" cy="418363"/>
            <a:chOff x="-1183550" y="3586525"/>
            <a:chExt cx="296175" cy="290550"/>
          </a:xfrm>
        </p:grpSpPr>
        <p:sp>
          <p:nvSpPr>
            <p:cNvPr id="8268" name="Google Shape;8268;p7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79"/>
          <p:cNvGrpSpPr/>
          <p:nvPr/>
        </p:nvGrpSpPr>
        <p:grpSpPr>
          <a:xfrm>
            <a:off x="1917896" y="1689799"/>
            <a:ext cx="420811" cy="418507"/>
            <a:chOff x="-5971525" y="3273750"/>
            <a:chExt cx="292250" cy="290650"/>
          </a:xfrm>
        </p:grpSpPr>
        <p:sp>
          <p:nvSpPr>
            <p:cNvPr id="8278" name="Google Shape;8278;p7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79"/>
          <p:cNvGrpSpPr/>
          <p:nvPr/>
        </p:nvGrpSpPr>
        <p:grpSpPr>
          <a:xfrm>
            <a:off x="1912226" y="2203826"/>
            <a:ext cx="432150" cy="422395"/>
            <a:chOff x="-5974675" y="3632100"/>
            <a:chExt cx="300125" cy="293350"/>
          </a:xfrm>
        </p:grpSpPr>
        <p:sp>
          <p:nvSpPr>
            <p:cNvPr id="8281" name="Google Shape;8281;p7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79"/>
          <p:cNvGrpSpPr/>
          <p:nvPr/>
        </p:nvGrpSpPr>
        <p:grpSpPr>
          <a:xfrm>
            <a:off x="1942267" y="2755694"/>
            <a:ext cx="395865" cy="421927"/>
            <a:chOff x="-5971525" y="3990475"/>
            <a:chExt cx="274925" cy="293025"/>
          </a:xfrm>
        </p:grpSpPr>
        <p:sp>
          <p:nvSpPr>
            <p:cNvPr id="8285" name="Google Shape;8285;p7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9" name="Google Shape;8289;p79"/>
          <p:cNvGrpSpPr/>
          <p:nvPr/>
        </p:nvGrpSpPr>
        <p:grpSpPr>
          <a:xfrm>
            <a:off x="4615473" y="1689798"/>
            <a:ext cx="420775" cy="418507"/>
            <a:chOff x="-4118225" y="3253275"/>
            <a:chExt cx="292225" cy="290650"/>
          </a:xfrm>
        </p:grpSpPr>
        <p:sp>
          <p:nvSpPr>
            <p:cNvPr id="8290" name="Google Shape;8290;p7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2" name="Google Shape;8292;p79"/>
          <p:cNvGrpSpPr/>
          <p:nvPr/>
        </p:nvGrpSpPr>
        <p:grpSpPr>
          <a:xfrm>
            <a:off x="4665924" y="2204922"/>
            <a:ext cx="319874" cy="420199"/>
            <a:chOff x="-4082800" y="3612425"/>
            <a:chExt cx="222150" cy="291825"/>
          </a:xfrm>
        </p:grpSpPr>
        <p:sp>
          <p:nvSpPr>
            <p:cNvPr id="8293" name="Google Shape;8293;p7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79"/>
          <p:cNvGrpSpPr/>
          <p:nvPr/>
        </p:nvGrpSpPr>
        <p:grpSpPr>
          <a:xfrm>
            <a:off x="4627372" y="2769876"/>
            <a:ext cx="420775" cy="393561"/>
            <a:chOff x="-4118225" y="3990475"/>
            <a:chExt cx="292225" cy="273325"/>
          </a:xfrm>
        </p:grpSpPr>
        <p:sp>
          <p:nvSpPr>
            <p:cNvPr id="8297" name="Google Shape;8297;p7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79"/>
          <p:cNvGrpSpPr/>
          <p:nvPr/>
        </p:nvGrpSpPr>
        <p:grpSpPr>
          <a:xfrm>
            <a:off x="7338026" y="1688087"/>
            <a:ext cx="394713" cy="421927"/>
            <a:chOff x="-2312225" y="3238300"/>
            <a:chExt cx="274125" cy="293025"/>
          </a:xfrm>
        </p:grpSpPr>
        <p:sp>
          <p:nvSpPr>
            <p:cNvPr id="8302" name="Google Shape;8302;p7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79"/>
          <p:cNvGrpSpPr/>
          <p:nvPr/>
        </p:nvGrpSpPr>
        <p:grpSpPr>
          <a:xfrm>
            <a:off x="7335742" y="2756825"/>
            <a:ext cx="423079" cy="419659"/>
            <a:chOff x="-2310650" y="3958175"/>
            <a:chExt cx="293825" cy="291450"/>
          </a:xfrm>
        </p:grpSpPr>
        <p:sp>
          <p:nvSpPr>
            <p:cNvPr id="8305" name="Google Shape;8305;p7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79"/>
          <p:cNvGrpSpPr/>
          <p:nvPr/>
        </p:nvGrpSpPr>
        <p:grpSpPr>
          <a:xfrm>
            <a:off x="4702603" y="3308459"/>
            <a:ext cx="424159" cy="419659"/>
            <a:chOff x="-1182750" y="3962900"/>
            <a:chExt cx="294575" cy="291450"/>
          </a:xfrm>
        </p:grpSpPr>
        <p:sp>
          <p:nvSpPr>
            <p:cNvPr id="8308" name="Google Shape;8308;p7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79"/>
          <p:cNvGrpSpPr/>
          <p:nvPr/>
        </p:nvGrpSpPr>
        <p:grpSpPr>
          <a:xfrm>
            <a:off x="2455739" y="1689223"/>
            <a:ext cx="424195" cy="419659"/>
            <a:chOff x="-5611575" y="3272950"/>
            <a:chExt cx="294600" cy="291450"/>
          </a:xfrm>
        </p:grpSpPr>
        <p:sp>
          <p:nvSpPr>
            <p:cNvPr id="8316" name="Google Shape;8316;p7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79"/>
          <p:cNvGrpSpPr/>
          <p:nvPr/>
        </p:nvGrpSpPr>
        <p:grpSpPr>
          <a:xfrm>
            <a:off x="2455739" y="2205770"/>
            <a:ext cx="424195" cy="418507"/>
            <a:chOff x="-5613150" y="3632900"/>
            <a:chExt cx="294600" cy="290650"/>
          </a:xfrm>
        </p:grpSpPr>
        <p:sp>
          <p:nvSpPr>
            <p:cNvPr id="8322" name="Google Shape;8322;p7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79"/>
          <p:cNvGrpSpPr/>
          <p:nvPr/>
        </p:nvGrpSpPr>
        <p:grpSpPr>
          <a:xfrm>
            <a:off x="7324977" y="2153586"/>
            <a:ext cx="420811" cy="522864"/>
            <a:chOff x="-2310650" y="3525775"/>
            <a:chExt cx="292250" cy="363125"/>
          </a:xfrm>
        </p:grpSpPr>
        <p:sp>
          <p:nvSpPr>
            <p:cNvPr id="8325" name="Google Shape;8325;p7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79"/>
          <p:cNvGrpSpPr/>
          <p:nvPr/>
        </p:nvGrpSpPr>
        <p:grpSpPr>
          <a:xfrm>
            <a:off x="2467638" y="2756270"/>
            <a:ext cx="424195" cy="420775"/>
            <a:chOff x="-5613150" y="3991275"/>
            <a:chExt cx="294600" cy="292225"/>
          </a:xfrm>
        </p:grpSpPr>
        <p:sp>
          <p:nvSpPr>
            <p:cNvPr id="8330" name="Google Shape;8330;p7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79"/>
          <p:cNvGrpSpPr/>
          <p:nvPr/>
        </p:nvGrpSpPr>
        <p:grpSpPr>
          <a:xfrm>
            <a:off x="5139126" y="1689438"/>
            <a:ext cx="434634" cy="419227"/>
            <a:chOff x="-3768700" y="3253275"/>
            <a:chExt cx="301850" cy="291150"/>
          </a:xfrm>
        </p:grpSpPr>
        <p:sp>
          <p:nvSpPr>
            <p:cNvPr id="8340" name="Google Shape;8340;p7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79"/>
          <p:cNvGrpSpPr/>
          <p:nvPr/>
        </p:nvGrpSpPr>
        <p:grpSpPr>
          <a:xfrm>
            <a:off x="5143209" y="2217090"/>
            <a:ext cx="426462" cy="395865"/>
            <a:chOff x="-3808700" y="3628950"/>
            <a:chExt cx="296175" cy="274925"/>
          </a:xfrm>
        </p:grpSpPr>
        <p:sp>
          <p:nvSpPr>
            <p:cNvPr id="8344" name="Google Shape;8344;p7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79"/>
          <p:cNvGrpSpPr/>
          <p:nvPr/>
        </p:nvGrpSpPr>
        <p:grpSpPr>
          <a:xfrm>
            <a:off x="5208420" y="2756412"/>
            <a:ext cx="419443" cy="420487"/>
            <a:chOff x="-3771675" y="3971775"/>
            <a:chExt cx="291300" cy="292025"/>
          </a:xfrm>
        </p:grpSpPr>
        <p:sp>
          <p:nvSpPr>
            <p:cNvPr id="8348" name="Google Shape;8348;p7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79"/>
          <p:cNvGrpSpPr/>
          <p:nvPr/>
        </p:nvGrpSpPr>
        <p:grpSpPr>
          <a:xfrm>
            <a:off x="7869864" y="1716461"/>
            <a:ext cx="420271" cy="320774"/>
            <a:chOff x="-1951475" y="3273100"/>
            <a:chExt cx="291875" cy="222775"/>
          </a:xfrm>
        </p:grpSpPr>
        <p:sp>
          <p:nvSpPr>
            <p:cNvPr id="8354" name="Google Shape;8354;p7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7" name="Google Shape;8357;p79"/>
          <p:cNvGrpSpPr/>
          <p:nvPr/>
        </p:nvGrpSpPr>
        <p:grpSpPr>
          <a:xfrm>
            <a:off x="7867344" y="2205191"/>
            <a:ext cx="425310" cy="419659"/>
            <a:chOff x="-1951475" y="3597450"/>
            <a:chExt cx="295375" cy="291450"/>
          </a:xfrm>
        </p:grpSpPr>
        <p:sp>
          <p:nvSpPr>
            <p:cNvPr id="8358" name="Google Shape;8358;p7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79"/>
          <p:cNvGrpSpPr/>
          <p:nvPr/>
        </p:nvGrpSpPr>
        <p:grpSpPr>
          <a:xfrm>
            <a:off x="7869595" y="2756825"/>
            <a:ext cx="444605" cy="419659"/>
            <a:chOff x="-1960150" y="3956600"/>
            <a:chExt cx="308775" cy="291450"/>
          </a:xfrm>
        </p:grpSpPr>
        <p:sp>
          <p:nvSpPr>
            <p:cNvPr id="8363" name="Google Shape;8363;p7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79"/>
          <p:cNvGrpSpPr/>
          <p:nvPr/>
        </p:nvGrpSpPr>
        <p:grpSpPr>
          <a:xfrm>
            <a:off x="1923633" y="3307636"/>
            <a:ext cx="420775" cy="420775"/>
            <a:chOff x="-804700" y="3226500"/>
            <a:chExt cx="292225" cy="292225"/>
          </a:xfrm>
        </p:grpSpPr>
        <p:sp>
          <p:nvSpPr>
            <p:cNvPr id="8366" name="Google Shape;8366;p7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79"/>
          <p:cNvGrpSpPr/>
          <p:nvPr/>
        </p:nvGrpSpPr>
        <p:grpSpPr>
          <a:xfrm>
            <a:off x="3003724" y="1688647"/>
            <a:ext cx="420775" cy="420811"/>
            <a:chOff x="-5251625" y="3272950"/>
            <a:chExt cx="292225" cy="292250"/>
          </a:xfrm>
        </p:grpSpPr>
        <p:sp>
          <p:nvSpPr>
            <p:cNvPr id="8374" name="Google Shape;8374;p7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79"/>
          <p:cNvGrpSpPr/>
          <p:nvPr/>
        </p:nvGrpSpPr>
        <p:grpSpPr>
          <a:xfrm>
            <a:off x="3000322" y="2204348"/>
            <a:ext cx="427578" cy="421351"/>
            <a:chOff x="-5254775" y="3631325"/>
            <a:chExt cx="296950" cy="292625"/>
          </a:xfrm>
        </p:grpSpPr>
        <p:sp>
          <p:nvSpPr>
            <p:cNvPr id="8378" name="Google Shape;8378;p7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79"/>
          <p:cNvGrpSpPr/>
          <p:nvPr/>
        </p:nvGrpSpPr>
        <p:grpSpPr>
          <a:xfrm>
            <a:off x="3016181" y="2756270"/>
            <a:ext cx="419659" cy="420775"/>
            <a:chOff x="-5251625" y="3991275"/>
            <a:chExt cx="291450" cy="292225"/>
          </a:xfrm>
        </p:grpSpPr>
        <p:sp>
          <p:nvSpPr>
            <p:cNvPr id="8386" name="Google Shape;8386;p7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1" name="Google Shape;8391;p79"/>
          <p:cNvGrpSpPr/>
          <p:nvPr/>
        </p:nvGrpSpPr>
        <p:grpSpPr>
          <a:xfrm>
            <a:off x="5756763" y="1689240"/>
            <a:ext cx="319874" cy="419623"/>
            <a:chOff x="-3365275" y="3253275"/>
            <a:chExt cx="222150" cy="291425"/>
          </a:xfrm>
        </p:grpSpPr>
        <p:sp>
          <p:nvSpPr>
            <p:cNvPr id="8392" name="Google Shape;8392;p7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4" name="Google Shape;8394;p79"/>
          <p:cNvGrpSpPr/>
          <p:nvPr/>
        </p:nvGrpSpPr>
        <p:grpSpPr>
          <a:xfrm>
            <a:off x="5730701" y="2204058"/>
            <a:ext cx="371998" cy="421927"/>
            <a:chOff x="-3383375" y="3611625"/>
            <a:chExt cx="258350" cy="293025"/>
          </a:xfrm>
        </p:grpSpPr>
        <p:sp>
          <p:nvSpPr>
            <p:cNvPr id="8395" name="Google Shape;8395;p7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7" name="Google Shape;8397;p79"/>
          <p:cNvGrpSpPr/>
          <p:nvPr/>
        </p:nvGrpSpPr>
        <p:grpSpPr>
          <a:xfrm>
            <a:off x="5793050" y="2756826"/>
            <a:ext cx="271097" cy="419659"/>
            <a:chOff x="-3347950" y="3971575"/>
            <a:chExt cx="188275" cy="291450"/>
          </a:xfrm>
        </p:grpSpPr>
        <p:sp>
          <p:nvSpPr>
            <p:cNvPr id="8398" name="Google Shape;8398;p7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79"/>
          <p:cNvGrpSpPr/>
          <p:nvPr/>
        </p:nvGrpSpPr>
        <p:grpSpPr>
          <a:xfrm>
            <a:off x="842909" y="3307061"/>
            <a:ext cx="371998" cy="421927"/>
            <a:chOff x="-1575775" y="3238300"/>
            <a:chExt cx="258350" cy="293025"/>
          </a:xfrm>
        </p:grpSpPr>
        <p:sp>
          <p:nvSpPr>
            <p:cNvPr id="8402" name="Google Shape;8402;p7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79"/>
          <p:cNvGrpSpPr/>
          <p:nvPr/>
        </p:nvGrpSpPr>
        <p:grpSpPr>
          <a:xfrm>
            <a:off x="2487807" y="3309051"/>
            <a:ext cx="423079" cy="424159"/>
            <a:chOff x="-1591550" y="3597475"/>
            <a:chExt cx="293825" cy="294575"/>
          </a:xfrm>
        </p:grpSpPr>
        <p:sp>
          <p:nvSpPr>
            <p:cNvPr id="8408" name="Google Shape;8408;p7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79"/>
          <p:cNvGrpSpPr/>
          <p:nvPr/>
        </p:nvGrpSpPr>
        <p:grpSpPr>
          <a:xfrm>
            <a:off x="4137277" y="3318663"/>
            <a:ext cx="421927" cy="399248"/>
            <a:chOff x="-1592325" y="3957400"/>
            <a:chExt cx="293025" cy="277275"/>
          </a:xfrm>
        </p:grpSpPr>
        <p:sp>
          <p:nvSpPr>
            <p:cNvPr id="8412" name="Google Shape;8412;p7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79"/>
          <p:cNvGrpSpPr/>
          <p:nvPr/>
        </p:nvGrpSpPr>
        <p:grpSpPr>
          <a:xfrm>
            <a:off x="3624147" y="3310744"/>
            <a:ext cx="369730" cy="420775"/>
            <a:chOff x="-778700" y="3612425"/>
            <a:chExt cx="256775" cy="292225"/>
          </a:xfrm>
        </p:grpSpPr>
        <p:sp>
          <p:nvSpPr>
            <p:cNvPr id="8417" name="Google Shape;8417;p7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79"/>
          <p:cNvGrpSpPr/>
          <p:nvPr/>
        </p:nvGrpSpPr>
        <p:grpSpPr>
          <a:xfrm>
            <a:off x="6095649" y="3828305"/>
            <a:ext cx="340731" cy="387641"/>
            <a:chOff x="7728464" y="1561258"/>
            <a:chExt cx="349719" cy="397866"/>
          </a:xfrm>
        </p:grpSpPr>
        <p:sp>
          <p:nvSpPr>
            <p:cNvPr id="8424" name="Google Shape;8424;p7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79"/>
          <p:cNvGrpSpPr/>
          <p:nvPr/>
        </p:nvGrpSpPr>
        <p:grpSpPr>
          <a:xfrm>
            <a:off x="4018617" y="3828305"/>
            <a:ext cx="387681" cy="387641"/>
            <a:chOff x="5611350" y="1561258"/>
            <a:chExt cx="397907" cy="397866"/>
          </a:xfrm>
        </p:grpSpPr>
        <p:sp>
          <p:nvSpPr>
            <p:cNvPr id="8427" name="Google Shape;8427;p7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79"/>
          <p:cNvGrpSpPr/>
          <p:nvPr/>
        </p:nvGrpSpPr>
        <p:grpSpPr>
          <a:xfrm>
            <a:off x="4537903" y="3925571"/>
            <a:ext cx="387610" cy="193109"/>
            <a:chOff x="6140660" y="1661097"/>
            <a:chExt cx="397835" cy="198202"/>
          </a:xfrm>
        </p:grpSpPr>
        <p:sp>
          <p:nvSpPr>
            <p:cNvPr id="8432" name="Google Shape;8432;p7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79"/>
          <p:cNvGrpSpPr/>
          <p:nvPr/>
        </p:nvGrpSpPr>
        <p:grpSpPr>
          <a:xfrm>
            <a:off x="5057118" y="3828305"/>
            <a:ext cx="387681" cy="387641"/>
            <a:chOff x="6669907" y="1561258"/>
            <a:chExt cx="397907" cy="397866"/>
          </a:xfrm>
        </p:grpSpPr>
        <p:sp>
          <p:nvSpPr>
            <p:cNvPr id="8437" name="Google Shape;8437;p7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79"/>
          <p:cNvGrpSpPr/>
          <p:nvPr/>
        </p:nvGrpSpPr>
        <p:grpSpPr>
          <a:xfrm>
            <a:off x="1942348" y="3885842"/>
            <a:ext cx="387681" cy="272572"/>
            <a:chOff x="3386036" y="1746339"/>
            <a:chExt cx="397907" cy="279762"/>
          </a:xfrm>
        </p:grpSpPr>
        <p:sp>
          <p:nvSpPr>
            <p:cNvPr id="8443" name="Google Shape;8443;p7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79"/>
          <p:cNvGrpSpPr/>
          <p:nvPr/>
        </p:nvGrpSpPr>
        <p:grpSpPr>
          <a:xfrm>
            <a:off x="2980045" y="3828288"/>
            <a:ext cx="387681" cy="387681"/>
            <a:chOff x="4417380" y="1687279"/>
            <a:chExt cx="397907" cy="397907"/>
          </a:xfrm>
        </p:grpSpPr>
        <p:sp>
          <p:nvSpPr>
            <p:cNvPr id="8446" name="Google Shape;8446;p7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79"/>
          <p:cNvGrpSpPr/>
          <p:nvPr/>
        </p:nvGrpSpPr>
        <p:grpSpPr>
          <a:xfrm>
            <a:off x="7926526" y="3308537"/>
            <a:ext cx="387661" cy="387661"/>
            <a:chOff x="2869999" y="1687279"/>
            <a:chExt cx="397887" cy="397887"/>
          </a:xfrm>
        </p:grpSpPr>
        <p:sp>
          <p:nvSpPr>
            <p:cNvPr id="8449" name="Google Shape;8449;p7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79"/>
          <p:cNvGrpSpPr/>
          <p:nvPr/>
        </p:nvGrpSpPr>
        <p:grpSpPr>
          <a:xfrm>
            <a:off x="2461634" y="3828664"/>
            <a:ext cx="386807" cy="386929"/>
            <a:chOff x="3902887" y="1687655"/>
            <a:chExt cx="397010" cy="397135"/>
          </a:xfrm>
        </p:grpSpPr>
        <p:sp>
          <p:nvSpPr>
            <p:cNvPr id="8452" name="Google Shape;8452;p7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79"/>
          <p:cNvGrpSpPr/>
          <p:nvPr/>
        </p:nvGrpSpPr>
        <p:grpSpPr>
          <a:xfrm>
            <a:off x="3499331" y="3828344"/>
            <a:ext cx="387681" cy="387681"/>
            <a:chOff x="4933458" y="1687279"/>
            <a:chExt cx="397907" cy="397907"/>
          </a:xfrm>
        </p:grpSpPr>
        <p:sp>
          <p:nvSpPr>
            <p:cNvPr id="8455" name="Google Shape;8455;p7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79"/>
          <p:cNvGrpSpPr/>
          <p:nvPr/>
        </p:nvGrpSpPr>
        <p:grpSpPr>
          <a:xfrm>
            <a:off x="5273586" y="3308775"/>
            <a:ext cx="387681" cy="387661"/>
            <a:chOff x="266768" y="1721375"/>
            <a:chExt cx="397907" cy="397887"/>
          </a:xfrm>
        </p:grpSpPr>
        <p:sp>
          <p:nvSpPr>
            <p:cNvPr id="8458" name="Google Shape;8458;p7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0" name="Google Shape;8460;p79"/>
          <p:cNvGrpSpPr/>
          <p:nvPr/>
        </p:nvGrpSpPr>
        <p:grpSpPr>
          <a:xfrm>
            <a:off x="7395588" y="3308924"/>
            <a:ext cx="387539" cy="386888"/>
            <a:chOff x="2408992" y="1722875"/>
            <a:chExt cx="397761" cy="397093"/>
          </a:xfrm>
        </p:grpSpPr>
        <p:sp>
          <p:nvSpPr>
            <p:cNvPr id="8461" name="Google Shape;8461;p7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3" name="Google Shape;8463;p79"/>
          <p:cNvGrpSpPr/>
          <p:nvPr/>
        </p:nvGrpSpPr>
        <p:grpSpPr>
          <a:xfrm>
            <a:off x="5576404" y="3828305"/>
            <a:ext cx="387641" cy="387641"/>
            <a:chOff x="7199196" y="1561258"/>
            <a:chExt cx="397866" cy="397866"/>
          </a:xfrm>
        </p:grpSpPr>
        <p:sp>
          <p:nvSpPr>
            <p:cNvPr id="8464" name="Google Shape;8464;p7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79"/>
          <p:cNvGrpSpPr/>
          <p:nvPr/>
        </p:nvGrpSpPr>
        <p:grpSpPr>
          <a:xfrm>
            <a:off x="6332282" y="3308537"/>
            <a:ext cx="387661" cy="387661"/>
            <a:chOff x="1379798" y="1723250"/>
            <a:chExt cx="397887" cy="397887"/>
          </a:xfrm>
        </p:grpSpPr>
        <p:sp>
          <p:nvSpPr>
            <p:cNvPr id="8468" name="Google Shape;8468;p7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79"/>
          <p:cNvGrpSpPr/>
          <p:nvPr/>
        </p:nvGrpSpPr>
        <p:grpSpPr>
          <a:xfrm>
            <a:off x="5801242" y="3308537"/>
            <a:ext cx="387641" cy="387661"/>
            <a:chOff x="864491" y="1723250"/>
            <a:chExt cx="397866" cy="397887"/>
          </a:xfrm>
        </p:grpSpPr>
        <p:sp>
          <p:nvSpPr>
            <p:cNvPr id="8473" name="Google Shape;8473;p7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6" name="Google Shape;8476;p7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7" name="Google Shape;8477;p79"/>
          <p:cNvGrpSpPr/>
          <p:nvPr/>
        </p:nvGrpSpPr>
        <p:grpSpPr>
          <a:xfrm>
            <a:off x="6568070" y="3827060"/>
            <a:ext cx="388966" cy="388966"/>
            <a:chOff x="1190625" y="238125"/>
            <a:chExt cx="5235075" cy="5235075"/>
          </a:xfrm>
        </p:grpSpPr>
        <p:sp>
          <p:nvSpPr>
            <p:cNvPr id="8478" name="Google Shape;8478;p7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0" name="Google Shape;8480;p7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84"/>
        <p:cNvGrpSpPr/>
        <p:nvPr/>
      </p:nvGrpSpPr>
      <p:grpSpPr>
        <a:xfrm>
          <a:off x="0" y="0"/>
          <a:ext cx="0" cy="0"/>
          <a:chOff x="0" y="0"/>
          <a:chExt cx="0" cy="0"/>
        </a:xfrm>
      </p:grpSpPr>
      <p:pic>
        <p:nvPicPr>
          <p:cNvPr id="8485" name="Google Shape;8485;p8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36"/>
          <p:cNvSpPr txBox="1">
            <a:spLocks noGrp="1"/>
          </p:cNvSpPr>
          <p:nvPr>
            <p:ph type="title"/>
          </p:nvPr>
        </p:nvSpPr>
        <p:spPr>
          <a:xfrm>
            <a:off x="1997700" y="1320749"/>
            <a:ext cx="5148600" cy="689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INTRODUCTION</a:t>
            </a:r>
            <a:endParaRPr/>
          </a:p>
        </p:txBody>
      </p:sp>
      <p:sp>
        <p:nvSpPr>
          <p:cNvPr id="389" name="Google Shape;389;p36"/>
          <p:cNvSpPr txBox="1">
            <a:spLocks noGrp="1"/>
          </p:cNvSpPr>
          <p:nvPr>
            <p:ph type="subTitle" idx="1"/>
          </p:nvPr>
        </p:nvSpPr>
        <p:spPr>
          <a:xfrm>
            <a:off x="1997700" y="2010151"/>
            <a:ext cx="5148600" cy="18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in the Solar System—it’s only a bit larger than the Moon. This planet’s name has nothing to do with the liquid metal, since Mercury was named after the Roman messenger god</a:t>
            </a:r>
            <a:endParaRPr/>
          </a:p>
        </p:txBody>
      </p:sp>
      <p:sp>
        <p:nvSpPr>
          <p:cNvPr id="390" name="Google Shape;390;p36"/>
          <p:cNvSpPr/>
          <p:nvPr/>
        </p:nvSpPr>
        <p:spPr>
          <a:xfrm rot="2700000">
            <a:off x="7113306" y="1020551"/>
            <a:ext cx="2053014" cy="620698"/>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6"/>
          <p:cNvSpPr/>
          <p:nvPr/>
        </p:nvSpPr>
        <p:spPr>
          <a:xfrm rot="-2700000">
            <a:off x="7113343" y="1020432"/>
            <a:ext cx="2053014" cy="620698"/>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37"/>
          <p:cNvSpPr txBox="1">
            <a:spLocks noGrp="1"/>
          </p:cNvSpPr>
          <p:nvPr>
            <p:ph type="subTitle" idx="1"/>
          </p:nvPr>
        </p:nvSpPr>
        <p:spPr>
          <a:xfrm>
            <a:off x="943750" y="2487925"/>
            <a:ext cx="1888800" cy="48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397" name="Google Shape;397;p37"/>
          <p:cNvSpPr txBox="1">
            <a:spLocks noGrp="1"/>
          </p:cNvSpPr>
          <p:nvPr>
            <p:ph type="subTitle" idx="5"/>
          </p:nvPr>
        </p:nvSpPr>
        <p:spPr>
          <a:xfrm>
            <a:off x="3627600" y="2487925"/>
            <a:ext cx="1888800" cy="48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398" name="Google Shape;398;p37"/>
          <p:cNvSpPr txBox="1">
            <a:spLocks noGrp="1"/>
          </p:cNvSpPr>
          <p:nvPr>
            <p:ph type="subTitle" idx="6"/>
          </p:nvPr>
        </p:nvSpPr>
        <p:spPr>
          <a:xfrm>
            <a:off x="6311400" y="2487925"/>
            <a:ext cx="1888800" cy="48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EARTH</a:t>
            </a:r>
            <a:endParaRPr/>
          </a:p>
        </p:txBody>
      </p:sp>
      <p:sp>
        <p:nvSpPr>
          <p:cNvPr id="399" name="Google Shape;399;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IDENTIFYING INFORMATION</a:t>
            </a:r>
            <a:endParaRPr/>
          </a:p>
        </p:txBody>
      </p:sp>
      <p:sp>
        <p:nvSpPr>
          <p:cNvPr id="400" name="Google Shape;400;p37"/>
          <p:cNvSpPr txBox="1">
            <a:spLocks noGrp="1"/>
          </p:cNvSpPr>
          <p:nvPr>
            <p:ph type="subTitle" idx="2"/>
          </p:nvPr>
        </p:nvSpPr>
        <p:spPr>
          <a:xfrm>
            <a:off x="943750" y="2868716"/>
            <a:ext cx="1888800" cy="94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 very cold place. It’s full of iron oxide dust</a:t>
            </a:r>
            <a:endParaRPr/>
          </a:p>
        </p:txBody>
      </p:sp>
      <p:sp>
        <p:nvSpPr>
          <p:cNvPr id="401" name="Google Shape;401;p37"/>
          <p:cNvSpPr txBox="1">
            <a:spLocks noGrp="1"/>
          </p:cNvSpPr>
          <p:nvPr>
            <p:ph type="subTitle" idx="3"/>
          </p:nvPr>
        </p:nvSpPr>
        <p:spPr>
          <a:xfrm>
            <a:off x="3627600" y="2868716"/>
            <a:ext cx="1888800" cy="94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in the Solar System </a:t>
            </a:r>
            <a:endParaRPr/>
          </a:p>
        </p:txBody>
      </p:sp>
      <p:sp>
        <p:nvSpPr>
          <p:cNvPr id="402" name="Google Shape;402;p37"/>
          <p:cNvSpPr txBox="1">
            <a:spLocks noGrp="1"/>
          </p:cNvSpPr>
          <p:nvPr>
            <p:ph type="subTitle" idx="4"/>
          </p:nvPr>
        </p:nvSpPr>
        <p:spPr>
          <a:xfrm>
            <a:off x="6311400" y="2868716"/>
            <a:ext cx="1888800" cy="94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only planet known to harbor life</a:t>
            </a:r>
            <a:endParaRPr/>
          </a:p>
          <a:p>
            <a:pPr marL="0" lvl="0" indent="0" algn="ctr" rtl="0">
              <a:spcBef>
                <a:spcPts val="0"/>
              </a:spcBef>
              <a:spcAft>
                <a:spcPts val="0"/>
              </a:spcAft>
              <a:buNone/>
            </a:pPr>
            <a:endParaRPr/>
          </a:p>
        </p:txBody>
      </p:sp>
      <p:grpSp>
        <p:nvGrpSpPr>
          <p:cNvPr id="403" name="Google Shape;403;p37"/>
          <p:cNvGrpSpPr/>
          <p:nvPr/>
        </p:nvGrpSpPr>
        <p:grpSpPr>
          <a:xfrm>
            <a:off x="4317150" y="1968888"/>
            <a:ext cx="509700" cy="509700"/>
            <a:chOff x="7087075" y="4058913"/>
            <a:chExt cx="509700" cy="509700"/>
          </a:xfrm>
        </p:grpSpPr>
        <p:sp>
          <p:nvSpPr>
            <p:cNvPr id="404" name="Google Shape;404;p37"/>
            <p:cNvSpPr/>
            <p:nvPr/>
          </p:nvSpPr>
          <p:spPr>
            <a:xfrm>
              <a:off x="7087075" y="40589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 name="Google Shape;405;p37"/>
            <p:cNvGrpSpPr/>
            <p:nvPr/>
          </p:nvGrpSpPr>
          <p:grpSpPr>
            <a:xfrm>
              <a:off x="7184494" y="4133662"/>
              <a:ext cx="314862" cy="360200"/>
              <a:chOff x="7219621" y="4176948"/>
              <a:chExt cx="314862" cy="360200"/>
            </a:xfrm>
          </p:grpSpPr>
          <p:sp>
            <p:nvSpPr>
              <p:cNvPr id="406" name="Google Shape;406;p37"/>
              <p:cNvSpPr/>
              <p:nvPr/>
            </p:nvSpPr>
            <p:spPr>
              <a:xfrm>
                <a:off x="7351439" y="4244955"/>
                <a:ext cx="183044" cy="182198"/>
              </a:xfrm>
              <a:custGeom>
                <a:avLst/>
                <a:gdLst/>
                <a:ahLst/>
                <a:cxnLst/>
                <a:rect l="l" t="t" r="r" b="b"/>
                <a:pathLst>
                  <a:path w="5192" h="5168" extrusionOk="0">
                    <a:moveTo>
                      <a:pt x="3167" y="1548"/>
                    </a:moveTo>
                    <a:lnTo>
                      <a:pt x="3596" y="1977"/>
                    </a:lnTo>
                    <a:lnTo>
                      <a:pt x="3167" y="2382"/>
                    </a:lnTo>
                    <a:lnTo>
                      <a:pt x="2763" y="1977"/>
                    </a:lnTo>
                    <a:lnTo>
                      <a:pt x="3167" y="1548"/>
                    </a:lnTo>
                    <a:close/>
                    <a:moveTo>
                      <a:pt x="1977" y="1572"/>
                    </a:moveTo>
                    <a:lnTo>
                      <a:pt x="2405" y="2001"/>
                    </a:lnTo>
                    <a:lnTo>
                      <a:pt x="1977" y="2406"/>
                    </a:lnTo>
                    <a:lnTo>
                      <a:pt x="1572" y="2001"/>
                    </a:lnTo>
                    <a:lnTo>
                      <a:pt x="1977" y="1572"/>
                    </a:lnTo>
                    <a:close/>
                    <a:moveTo>
                      <a:pt x="2572" y="2763"/>
                    </a:moveTo>
                    <a:lnTo>
                      <a:pt x="3001" y="3191"/>
                    </a:lnTo>
                    <a:lnTo>
                      <a:pt x="2572" y="3596"/>
                    </a:lnTo>
                    <a:lnTo>
                      <a:pt x="2167" y="3191"/>
                    </a:lnTo>
                    <a:lnTo>
                      <a:pt x="2572" y="2763"/>
                    </a:lnTo>
                    <a:close/>
                    <a:moveTo>
                      <a:pt x="1834" y="0"/>
                    </a:moveTo>
                    <a:lnTo>
                      <a:pt x="1262" y="238"/>
                    </a:lnTo>
                    <a:lnTo>
                      <a:pt x="1500" y="810"/>
                    </a:lnTo>
                    <a:cubicBezTo>
                      <a:pt x="1215" y="977"/>
                      <a:pt x="976" y="1215"/>
                      <a:pt x="786" y="1524"/>
                    </a:cubicBezTo>
                    <a:lnTo>
                      <a:pt x="238" y="1286"/>
                    </a:lnTo>
                    <a:lnTo>
                      <a:pt x="0" y="1858"/>
                    </a:lnTo>
                    <a:lnTo>
                      <a:pt x="548" y="2096"/>
                    </a:lnTo>
                    <a:cubicBezTo>
                      <a:pt x="524" y="2263"/>
                      <a:pt x="500" y="2406"/>
                      <a:pt x="500" y="2596"/>
                    </a:cubicBezTo>
                    <a:cubicBezTo>
                      <a:pt x="500" y="2763"/>
                      <a:pt x="524" y="2953"/>
                      <a:pt x="548" y="3096"/>
                    </a:cubicBezTo>
                    <a:lnTo>
                      <a:pt x="0" y="3334"/>
                    </a:lnTo>
                    <a:lnTo>
                      <a:pt x="238" y="3906"/>
                    </a:lnTo>
                    <a:lnTo>
                      <a:pt x="786" y="3668"/>
                    </a:lnTo>
                    <a:cubicBezTo>
                      <a:pt x="976" y="3953"/>
                      <a:pt x="1215" y="4192"/>
                      <a:pt x="1500" y="4382"/>
                    </a:cubicBezTo>
                    <a:lnTo>
                      <a:pt x="1262" y="4930"/>
                    </a:lnTo>
                    <a:lnTo>
                      <a:pt x="1834" y="5168"/>
                    </a:lnTo>
                    <a:lnTo>
                      <a:pt x="2072" y="4620"/>
                    </a:lnTo>
                    <a:cubicBezTo>
                      <a:pt x="2262" y="4644"/>
                      <a:pt x="2405" y="4668"/>
                      <a:pt x="2572" y="4668"/>
                    </a:cubicBezTo>
                    <a:cubicBezTo>
                      <a:pt x="2763" y="4668"/>
                      <a:pt x="2929" y="4644"/>
                      <a:pt x="3096" y="4620"/>
                    </a:cubicBezTo>
                    <a:lnTo>
                      <a:pt x="3334" y="5168"/>
                    </a:lnTo>
                    <a:lnTo>
                      <a:pt x="3882" y="4930"/>
                    </a:lnTo>
                    <a:lnTo>
                      <a:pt x="3644" y="4382"/>
                    </a:lnTo>
                    <a:cubicBezTo>
                      <a:pt x="3953" y="4192"/>
                      <a:pt x="4191" y="3953"/>
                      <a:pt x="4358" y="3668"/>
                    </a:cubicBezTo>
                    <a:lnTo>
                      <a:pt x="4953" y="3906"/>
                    </a:lnTo>
                    <a:lnTo>
                      <a:pt x="5192" y="3334"/>
                    </a:lnTo>
                    <a:lnTo>
                      <a:pt x="4596" y="3096"/>
                    </a:lnTo>
                    <a:cubicBezTo>
                      <a:pt x="4644" y="2906"/>
                      <a:pt x="4668" y="2763"/>
                      <a:pt x="4668" y="2596"/>
                    </a:cubicBezTo>
                    <a:cubicBezTo>
                      <a:pt x="4668" y="2406"/>
                      <a:pt x="4644" y="2239"/>
                      <a:pt x="4596" y="2096"/>
                    </a:cubicBezTo>
                    <a:lnTo>
                      <a:pt x="5192" y="1858"/>
                    </a:lnTo>
                    <a:lnTo>
                      <a:pt x="4953" y="1286"/>
                    </a:lnTo>
                    <a:lnTo>
                      <a:pt x="4358" y="1524"/>
                    </a:lnTo>
                    <a:cubicBezTo>
                      <a:pt x="4191" y="1215"/>
                      <a:pt x="3953" y="977"/>
                      <a:pt x="3644" y="810"/>
                    </a:cubicBezTo>
                    <a:lnTo>
                      <a:pt x="3882" y="238"/>
                    </a:lnTo>
                    <a:lnTo>
                      <a:pt x="3334" y="0"/>
                    </a:lnTo>
                    <a:lnTo>
                      <a:pt x="3096" y="572"/>
                    </a:lnTo>
                    <a:cubicBezTo>
                      <a:pt x="2905" y="548"/>
                      <a:pt x="2763" y="500"/>
                      <a:pt x="2572" y="500"/>
                    </a:cubicBezTo>
                    <a:cubicBezTo>
                      <a:pt x="2405" y="500"/>
                      <a:pt x="2215" y="548"/>
                      <a:pt x="2072" y="572"/>
                    </a:cubicBezTo>
                    <a:lnTo>
                      <a:pt x="18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7"/>
              <p:cNvSpPr/>
              <p:nvPr/>
            </p:nvSpPr>
            <p:spPr>
              <a:xfrm>
                <a:off x="7240597" y="4176948"/>
                <a:ext cx="83977" cy="255246"/>
              </a:xfrm>
              <a:custGeom>
                <a:avLst/>
                <a:gdLst/>
                <a:ahLst/>
                <a:cxnLst/>
                <a:rect l="l" t="t" r="r" b="b"/>
                <a:pathLst>
                  <a:path w="2382" h="7240" extrusionOk="0">
                    <a:moveTo>
                      <a:pt x="929" y="0"/>
                    </a:moveTo>
                    <a:lnTo>
                      <a:pt x="929" y="2167"/>
                    </a:lnTo>
                    <a:cubicBezTo>
                      <a:pt x="929" y="2406"/>
                      <a:pt x="810" y="2620"/>
                      <a:pt x="596" y="2763"/>
                    </a:cubicBezTo>
                    <a:cubicBezTo>
                      <a:pt x="239" y="3001"/>
                      <a:pt x="1" y="3430"/>
                      <a:pt x="1" y="3858"/>
                    </a:cubicBezTo>
                    <a:lnTo>
                      <a:pt x="1" y="7240"/>
                    </a:lnTo>
                    <a:lnTo>
                      <a:pt x="2382" y="7240"/>
                    </a:lnTo>
                    <a:lnTo>
                      <a:pt x="2382" y="3858"/>
                    </a:lnTo>
                    <a:cubicBezTo>
                      <a:pt x="2382" y="3430"/>
                      <a:pt x="2191" y="3025"/>
                      <a:pt x="1787" y="2763"/>
                    </a:cubicBezTo>
                    <a:cubicBezTo>
                      <a:pt x="1596" y="2644"/>
                      <a:pt x="1477" y="2406"/>
                      <a:pt x="1477" y="2167"/>
                    </a:cubicBezTo>
                    <a:lnTo>
                      <a:pt x="14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7"/>
              <p:cNvSpPr/>
              <p:nvPr/>
            </p:nvSpPr>
            <p:spPr>
              <a:xfrm>
                <a:off x="7219621" y="4451479"/>
                <a:ext cx="127623" cy="85670"/>
              </a:xfrm>
              <a:custGeom>
                <a:avLst/>
                <a:gdLst/>
                <a:ahLst/>
                <a:cxnLst/>
                <a:rect l="l" t="t" r="r" b="b"/>
                <a:pathLst>
                  <a:path w="3620" h="2430" extrusionOk="0">
                    <a:moveTo>
                      <a:pt x="0" y="1"/>
                    </a:moveTo>
                    <a:lnTo>
                      <a:pt x="0" y="596"/>
                    </a:lnTo>
                    <a:lnTo>
                      <a:pt x="1524" y="596"/>
                    </a:lnTo>
                    <a:lnTo>
                      <a:pt x="1524" y="1834"/>
                    </a:lnTo>
                    <a:lnTo>
                      <a:pt x="643" y="1834"/>
                    </a:lnTo>
                    <a:lnTo>
                      <a:pt x="643" y="2430"/>
                    </a:lnTo>
                    <a:lnTo>
                      <a:pt x="3025" y="2430"/>
                    </a:lnTo>
                    <a:lnTo>
                      <a:pt x="3025" y="1834"/>
                    </a:lnTo>
                    <a:lnTo>
                      <a:pt x="2120" y="1834"/>
                    </a:lnTo>
                    <a:lnTo>
                      <a:pt x="2120" y="596"/>
                    </a:lnTo>
                    <a:lnTo>
                      <a:pt x="3620" y="596"/>
                    </a:lnTo>
                    <a:lnTo>
                      <a:pt x="36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9" name="Google Shape;409;p37"/>
          <p:cNvGrpSpPr/>
          <p:nvPr/>
        </p:nvGrpSpPr>
        <p:grpSpPr>
          <a:xfrm>
            <a:off x="1633350" y="1978225"/>
            <a:ext cx="509700" cy="509700"/>
            <a:chOff x="7892250" y="1592275"/>
            <a:chExt cx="509700" cy="509700"/>
          </a:xfrm>
        </p:grpSpPr>
        <p:sp>
          <p:nvSpPr>
            <p:cNvPr id="410" name="Google Shape;410;p37"/>
            <p:cNvSpPr/>
            <p:nvPr/>
          </p:nvSpPr>
          <p:spPr>
            <a:xfrm>
              <a:off x="7892250" y="1592275"/>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7"/>
            <p:cNvSpPr/>
            <p:nvPr/>
          </p:nvSpPr>
          <p:spPr>
            <a:xfrm>
              <a:off x="8021152" y="1667007"/>
              <a:ext cx="251897" cy="360236"/>
            </a:xfrm>
            <a:custGeom>
              <a:avLst/>
              <a:gdLst/>
              <a:ahLst/>
              <a:cxnLst/>
              <a:rect l="l" t="t" r="r" b="b"/>
              <a:pathLst>
                <a:path w="7145" h="10218" extrusionOk="0">
                  <a:moveTo>
                    <a:pt x="5954" y="6597"/>
                  </a:moveTo>
                  <a:lnTo>
                    <a:pt x="5954" y="7193"/>
                  </a:lnTo>
                  <a:lnTo>
                    <a:pt x="5359" y="7193"/>
                  </a:lnTo>
                  <a:lnTo>
                    <a:pt x="5359" y="6597"/>
                  </a:lnTo>
                  <a:close/>
                  <a:moveTo>
                    <a:pt x="882" y="1"/>
                  </a:moveTo>
                  <a:cubicBezTo>
                    <a:pt x="381" y="1"/>
                    <a:pt x="0" y="406"/>
                    <a:pt x="0" y="882"/>
                  </a:cubicBezTo>
                  <a:lnTo>
                    <a:pt x="0" y="2716"/>
                  </a:lnTo>
                  <a:cubicBezTo>
                    <a:pt x="0" y="4073"/>
                    <a:pt x="1024" y="5216"/>
                    <a:pt x="2382" y="5359"/>
                  </a:cubicBezTo>
                  <a:lnTo>
                    <a:pt x="2382" y="8384"/>
                  </a:lnTo>
                  <a:cubicBezTo>
                    <a:pt x="2382" y="9408"/>
                    <a:pt x="3168" y="10217"/>
                    <a:pt x="4168" y="10217"/>
                  </a:cubicBezTo>
                  <a:cubicBezTo>
                    <a:pt x="5144" y="10217"/>
                    <a:pt x="5954" y="9384"/>
                    <a:pt x="5954" y="8384"/>
                  </a:cubicBezTo>
                  <a:lnTo>
                    <a:pt x="5954" y="8360"/>
                  </a:lnTo>
                  <a:cubicBezTo>
                    <a:pt x="6621" y="8217"/>
                    <a:pt x="7145" y="7621"/>
                    <a:pt x="7145" y="6907"/>
                  </a:cubicBezTo>
                  <a:cubicBezTo>
                    <a:pt x="7145" y="6074"/>
                    <a:pt x="6454" y="5407"/>
                    <a:pt x="5644" y="5407"/>
                  </a:cubicBezTo>
                  <a:cubicBezTo>
                    <a:pt x="4811" y="5407"/>
                    <a:pt x="4168" y="6097"/>
                    <a:pt x="4168" y="6907"/>
                  </a:cubicBezTo>
                  <a:cubicBezTo>
                    <a:pt x="4168" y="7621"/>
                    <a:pt x="4668" y="8241"/>
                    <a:pt x="5359" y="8360"/>
                  </a:cubicBezTo>
                  <a:lnTo>
                    <a:pt x="5359" y="8384"/>
                  </a:lnTo>
                  <a:cubicBezTo>
                    <a:pt x="5359" y="9050"/>
                    <a:pt x="4811" y="9622"/>
                    <a:pt x="4168" y="9622"/>
                  </a:cubicBezTo>
                  <a:cubicBezTo>
                    <a:pt x="3501" y="9622"/>
                    <a:pt x="2977" y="9050"/>
                    <a:pt x="2977" y="8384"/>
                  </a:cubicBezTo>
                  <a:lnTo>
                    <a:pt x="2977" y="5359"/>
                  </a:lnTo>
                  <a:cubicBezTo>
                    <a:pt x="4311" y="5216"/>
                    <a:pt x="5359" y="4073"/>
                    <a:pt x="5359" y="2716"/>
                  </a:cubicBezTo>
                  <a:lnTo>
                    <a:pt x="5359" y="882"/>
                  </a:lnTo>
                  <a:cubicBezTo>
                    <a:pt x="5359" y="382"/>
                    <a:pt x="4930" y="1"/>
                    <a:pt x="4454" y="1"/>
                  </a:cubicBezTo>
                  <a:lnTo>
                    <a:pt x="3573" y="1"/>
                  </a:lnTo>
                  <a:lnTo>
                    <a:pt x="3573" y="596"/>
                  </a:lnTo>
                  <a:lnTo>
                    <a:pt x="4454" y="596"/>
                  </a:lnTo>
                  <a:cubicBezTo>
                    <a:pt x="4644" y="596"/>
                    <a:pt x="4763" y="739"/>
                    <a:pt x="4763" y="882"/>
                  </a:cubicBezTo>
                  <a:lnTo>
                    <a:pt x="4763" y="2716"/>
                  </a:lnTo>
                  <a:cubicBezTo>
                    <a:pt x="4763" y="3859"/>
                    <a:pt x="3787" y="4788"/>
                    <a:pt x="2668" y="4788"/>
                  </a:cubicBezTo>
                  <a:cubicBezTo>
                    <a:pt x="1501" y="4788"/>
                    <a:pt x="596" y="3835"/>
                    <a:pt x="596" y="2716"/>
                  </a:cubicBezTo>
                  <a:lnTo>
                    <a:pt x="596" y="882"/>
                  </a:lnTo>
                  <a:cubicBezTo>
                    <a:pt x="596" y="715"/>
                    <a:pt x="739" y="596"/>
                    <a:pt x="882" y="596"/>
                  </a:cubicBezTo>
                  <a:lnTo>
                    <a:pt x="1787" y="596"/>
                  </a:lnTo>
                  <a:lnTo>
                    <a:pt x="17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 name="Google Shape;412;p37"/>
          <p:cNvGrpSpPr/>
          <p:nvPr/>
        </p:nvGrpSpPr>
        <p:grpSpPr>
          <a:xfrm>
            <a:off x="7000950" y="1978225"/>
            <a:ext cx="509700" cy="509700"/>
            <a:chOff x="3866375" y="1592275"/>
            <a:chExt cx="509700" cy="509700"/>
          </a:xfrm>
        </p:grpSpPr>
        <p:sp>
          <p:nvSpPr>
            <p:cNvPr id="413" name="Google Shape;413;p37"/>
            <p:cNvSpPr/>
            <p:nvPr/>
          </p:nvSpPr>
          <p:spPr>
            <a:xfrm>
              <a:off x="3866375" y="1592275"/>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 name="Google Shape;414;p37"/>
            <p:cNvGrpSpPr/>
            <p:nvPr/>
          </p:nvGrpSpPr>
          <p:grpSpPr>
            <a:xfrm>
              <a:off x="3963371" y="1666602"/>
              <a:ext cx="315709" cy="361046"/>
              <a:chOff x="3934752" y="1666616"/>
              <a:chExt cx="315709" cy="361046"/>
            </a:xfrm>
          </p:grpSpPr>
          <p:sp>
            <p:nvSpPr>
              <p:cNvPr id="415" name="Google Shape;415;p37"/>
              <p:cNvSpPr/>
              <p:nvPr/>
            </p:nvSpPr>
            <p:spPr>
              <a:xfrm>
                <a:off x="4166483" y="2006650"/>
                <a:ext cx="83977" cy="21012"/>
              </a:xfrm>
              <a:custGeom>
                <a:avLst/>
                <a:gdLst/>
                <a:ahLst/>
                <a:cxnLst/>
                <a:rect l="l" t="t" r="r" b="b"/>
                <a:pathLst>
                  <a:path w="2382" h="596" extrusionOk="0">
                    <a:moveTo>
                      <a:pt x="0" y="0"/>
                    </a:moveTo>
                    <a:lnTo>
                      <a:pt x="0" y="596"/>
                    </a:lnTo>
                    <a:lnTo>
                      <a:pt x="2382" y="596"/>
                    </a:lnTo>
                    <a:lnTo>
                      <a:pt x="23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a:off x="4124494" y="2006650"/>
                <a:ext cx="21012" cy="21012"/>
              </a:xfrm>
              <a:custGeom>
                <a:avLst/>
                <a:gdLst/>
                <a:ahLst/>
                <a:cxnLst/>
                <a:rect l="l" t="t" r="r" b="b"/>
                <a:pathLst>
                  <a:path w="596" h="596" extrusionOk="0">
                    <a:moveTo>
                      <a:pt x="1" y="0"/>
                    </a:moveTo>
                    <a:lnTo>
                      <a:pt x="1" y="596"/>
                    </a:lnTo>
                    <a:lnTo>
                      <a:pt x="596" y="596"/>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7"/>
              <p:cNvSpPr/>
              <p:nvPr/>
            </p:nvSpPr>
            <p:spPr>
              <a:xfrm>
                <a:off x="4064878" y="1666616"/>
                <a:ext cx="182233" cy="188932"/>
              </a:xfrm>
              <a:custGeom>
                <a:avLst/>
                <a:gdLst/>
                <a:ahLst/>
                <a:cxnLst/>
                <a:rect l="l" t="t" r="r" b="b"/>
                <a:pathLst>
                  <a:path w="5169" h="5359" extrusionOk="0">
                    <a:moveTo>
                      <a:pt x="1977" y="1739"/>
                    </a:moveTo>
                    <a:lnTo>
                      <a:pt x="2406" y="2144"/>
                    </a:lnTo>
                    <a:lnTo>
                      <a:pt x="1977" y="2572"/>
                    </a:lnTo>
                    <a:lnTo>
                      <a:pt x="1573" y="2144"/>
                    </a:lnTo>
                    <a:lnTo>
                      <a:pt x="1977" y="1739"/>
                    </a:lnTo>
                    <a:close/>
                    <a:moveTo>
                      <a:pt x="3168" y="1739"/>
                    </a:moveTo>
                    <a:lnTo>
                      <a:pt x="3597" y="2144"/>
                    </a:lnTo>
                    <a:lnTo>
                      <a:pt x="3168" y="2572"/>
                    </a:lnTo>
                    <a:lnTo>
                      <a:pt x="2763" y="2144"/>
                    </a:lnTo>
                    <a:lnTo>
                      <a:pt x="3168" y="1739"/>
                    </a:lnTo>
                    <a:close/>
                    <a:moveTo>
                      <a:pt x="2620" y="2930"/>
                    </a:moveTo>
                    <a:lnTo>
                      <a:pt x="3025" y="3334"/>
                    </a:lnTo>
                    <a:lnTo>
                      <a:pt x="2620" y="3763"/>
                    </a:lnTo>
                    <a:lnTo>
                      <a:pt x="2192" y="3334"/>
                    </a:lnTo>
                    <a:lnTo>
                      <a:pt x="2620" y="2930"/>
                    </a:lnTo>
                    <a:close/>
                    <a:moveTo>
                      <a:pt x="1811" y="0"/>
                    </a:moveTo>
                    <a:lnTo>
                      <a:pt x="1239" y="286"/>
                    </a:lnTo>
                    <a:lnTo>
                      <a:pt x="1501" y="953"/>
                    </a:lnTo>
                    <a:cubicBezTo>
                      <a:pt x="1215" y="1143"/>
                      <a:pt x="977" y="1405"/>
                      <a:pt x="787" y="1715"/>
                    </a:cubicBezTo>
                    <a:lnTo>
                      <a:pt x="239" y="1477"/>
                    </a:lnTo>
                    <a:lnTo>
                      <a:pt x="1" y="2025"/>
                    </a:lnTo>
                    <a:lnTo>
                      <a:pt x="549" y="2263"/>
                    </a:lnTo>
                    <a:cubicBezTo>
                      <a:pt x="525" y="2453"/>
                      <a:pt x="501" y="2596"/>
                      <a:pt x="501" y="2787"/>
                    </a:cubicBezTo>
                    <a:cubicBezTo>
                      <a:pt x="501" y="2953"/>
                      <a:pt x="525" y="3144"/>
                      <a:pt x="549" y="3287"/>
                    </a:cubicBezTo>
                    <a:lnTo>
                      <a:pt x="1" y="3525"/>
                    </a:lnTo>
                    <a:lnTo>
                      <a:pt x="239" y="4049"/>
                    </a:lnTo>
                    <a:lnTo>
                      <a:pt x="787" y="3811"/>
                    </a:lnTo>
                    <a:cubicBezTo>
                      <a:pt x="977" y="4120"/>
                      <a:pt x="1215" y="4382"/>
                      <a:pt x="1501" y="4549"/>
                    </a:cubicBezTo>
                    <a:lnTo>
                      <a:pt x="1263" y="5120"/>
                    </a:lnTo>
                    <a:lnTo>
                      <a:pt x="1835" y="5359"/>
                    </a:lnTo>
                    <a:lnTo>
                      <a:pt x="2073" y="4811"/>
                    </a:lnTo>
                    <a:cubicBezTo>
                      <a:pt x="2263" y="4835"/>
                      <a:pt x="2406" y="4859"/>
                      <a:pt x="2573" y="4859"/>
                    </a:cubicBezTo>
                    <a:cubicBezTo>
                      <a:pt x="2763" y="4859"/>
                      <a:pt x="2930" y="4835"/>
                      <a:pt x="3073" y="4811"/>
                    </a:cubicBezTo>
                    <a:lnTo>
                      <a:pt x="3311" y="5359"/>
                    </a:lnTo>
                    <a:lnTo>
                      <a:pt x="3883" y="5120"/>
                    </a:lnTo>
                    <a:lnTo>
                      <a:pt x="3644" y="4549"/>
                    </a:lnTo>
                    <a:cubicBezTo>
                      <a:pt x="3954" y="4382"/>
                      <a:pt x="4192" y="4120"/>
                      <a:pt x="4359" y="3811"/>
                    </a:cubicBezTo>
                    <a:lnTo>
                      <a:pt x="4930" y="4049"/>
                    </a:lnTo>
                    <a:lnTo>
                      <a:pt x="5169" y="3501"/>
                    </a:lnTo>
                    <a:lnTo>
                      <a:pt x="4597" y="3239"/>
                    </a:lnTo>
                    <a:cubicBezTo>
                      <a:pt x="4621" y="3072"/>
                      <a:pt x="4668" y="2930"/>
                      <a:pt x="4668" y="2739"/>
                    </a:cubicBezTo>
                    <a:cubicBezTo>
                      <a:pt x="4668" y="2572"/>
                      <a:pt x="4621" y="2382"/>
                      <a:pt x="4597" y="2239"/>
                    </a:cubicBezTo>
                    <a:lnTo>
                      <a:pt x="5169" y="2001"/>
                    </a:lnTo>
                    <a:lnTo>
                      <a:pt x="4930" y="1429"/>
                    </a:lnTo>
                    <a:lnTo>
                      <a:pt x="4359" y="1667"/>
                    </a:lnTo>
                    <a:cubicBezTo>
                      <a:pt x="4192" y="1382"/>
                      <a:pt x="3954" y="1120"/>
                      <a:pt x="3644" y="929"/>
                    </a:cubicBezTo>
                    <a:lnTo>
                      <a:pt x="3906" y="239"/>
                    </a:lnTo>
                    <a:lnTo>
                      <a:pt x="3359" y="0"/>
                    </a:lnTo>
                    <a:lnTo>
                      <a:pt x="3073" y="667"/>
                    </a:lnTo>
                    <a:cubicBezTo>
                      <a:pt x="2906" y="620"/>
                      <a:pt x="2763" y="596"/>
                      <a:pt x="2573" y="596"/>
                    </a:cubicBezTo>
                    <a:cubicBezTo>
                      <a:pt x="2406" y="596"/>
                      <a:pt x="2216" y="620"/>
                      <a:pt x="2073" y="667"/>
                    </a:cubicBezTo>
                    <a:lnTo>
                      <a:pt x="18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3956574" y="1795085"/>
                <a:ext cx="104989" cy="105800"/>
              </a:xfrm>
              <a:custGeom>
                <a:avLst/>
                <a:gdLst/>
                <a:ahLst/>
                <a:cxnLst/>
                <a:rect l="l" t="t" r="r" b="b"/>
                <a:pathLst>
                  <a:path w="2978" h="3001" extrusionOk="0">
                    <a:moveTo>
                      <a:pt x="1477" y="0"/>
                    </a:moveTo>
                    <a:cubicBezTo>
                      <a:pt x="644" y="0"/>
                      <a:pt x="1" y="691"/>
                      <a:pt x="1" y="1524"/>
                    </a:cubicBezTo>
                    <a:cubicBezTo>
                      <a:pt x="1" y="2358"/>
                      <a:pt x="691" y="3001"/>
                      <a:pt x="1477" y="3001"/>
                    </a:cubicBezTo>
                    <a:cubicBezTo>
                      <a:pt x="2287" y="3001"/>
                      <a:pt x="2978" y="2358"/>
                      <a:pt x="2978" y="1524"/>
                    </a:cubicBezTo>
                    <a:cubicBezTo>
                      <a:pt x="2978" y="691"/>
                      <a:pt x="2287" y="0"/>
                      <a:pt x="1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3934752" y="1901661"/>
                <a:ext cx="147789" cy="126001"/>
              </a:xfrm>
              <a:custGeom>
                <a:avLst/>
                <a:gdLst/>
                <a:ahLst/>
                <a:cxnLst/>
                <a:rect l="l" t="t" r="r" b="b"/>
                <a:pathLst>
                  <a:path w="4192" h="3574" extrusionOk="0">
                    <a:moveTo>
                      <a:pt x="2054" y="1"/>
                    </a:moveTo>
                    <a:cubicBezTo>
                      <a:pt x="930" y="1"/>
                      <a:pt x="1" y="944"/>
                      <a:pt x="1" y="2097"/>
                    </a:cubicBezTo>
                    <a:lnTo>
                      <a:pt x="1" y="3574"/>
                    </a:lnTo>
                    <a:lnTo>
                      <a:pt x="4192" y="3574"/>
                    </a:lnTo>
                    <a:lnTo>
                      <a:pt x="4192" y="2097"/>
                    </a:lnTo>
                    <a:cubicBezTo>
                      <a:pt x="4192" y="930"/>
                      <a:pt x="3239" y="1"/>
                      <a:pt x="2096" y="1"/>
                    </a:cubicBezTo>
                    <a:cubicBezTo>
                      <a:pt x="2082" y="1"/>
                      <a:pt x="2068" y="1"/>
                      <a:pt x="20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7"/>
              <p:cNvSpPr/>
              <p:nvPr/>
            </p:nvSpPr>
            <p:spPr>
              <a:xfrm>
                <a:off x="4166483" y="1964662"/>
                <a:ext cx="83977" cy="21012"/>
              </a:xfrm>
              <a:custGeom>
                <a:avLst/>
                <a:gdLst/>
                <a:ahLst/>
                <a:cxnLst/>
                <a:rect l="l" t="t" r="r" b="b"/>
                <a:pathLst>
                  <a:path w="2382" h="596" extrusionOk="0">
                    <a:moveTo>
                      <a:pt x="0" y="1"/>
                    </a:moveTo>
                    <a:lnTo>
                      <a:pt x="0" y="596"/>
                    </a:lnTo>
                    <a:lnTo>
                      <a:pt x="2382" y="596"/>
                    </a:lnTo>
                    <a:lnTo>
                      <a:pt x="23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7"/>
              <p:cNvSpPr/>
              <p:nvPr/>
            </p:nvSpPr>
            <p:spPr>
              <a:xfrm>
                <a:off x="4124494" y="1964662"/>
                <a:ext cx="21012" cy="21012"/>
              </a:xfrm>
              <a:custGeom>
                <a:avLst/>
                <a:gdLst/>
                <a:ahLst/>
                <a:cxnLst/>
                <a:rect l="l" t="t" r="r" b="b"/>
                <a:pathLst>
                  <a:path w="596" h="596" extrusionOk="0">
                    <a:moveTo>
                      <a:pt x="1" y="1"/>
                    </a:moveTo>
                    <a:lnTo>
                      <a:pt x="1" y="596"/>
                    </a:lnTo>
                    <a:lnTo>
                      <a:pt x="596" y="596"/>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7"/>
              <p:cNvSpPr/>
              <p:nvPr/>
            </p:nvSpPr>
            <p:spPr>
              <a:xfrm>
                <a:off x="4166483" y="1922673"/>
                <a:ext cx="83977" cy="21047"/>
              </a:xfrm>
              <a:custGeom>
                <a:avLst/>
                <a:gdLst/>
                <a:ahLst/>
                <a:cxnLst/>
                <a:rect l="l" t="t" r="r" b="b"/>
                <a:pathLst>
                  <a:path w="2382" h="597" extrusionOk="0">
                    <a:moveTo>
                      <a:pt x="0" y="1"/>
                    </a:moveTo>
                    <a:lnTo>
                      <a:pt x="0" y="596"/>
                    </a:lnTo>
                    <a:lnTo>
                      <a:pt x="2382" y="596"/>
                    </a:lnTo>
                    <a:lnTo>
                      <a:pt x="23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7"/>
              <p:cNvSpPr/>
              <p:nvPr/>
            </p:nvSpPr>
            <p:spPr>
              <a:xfrm>
                <a:off x="4124494" y="1922673"/>
                <a:ext cx="21012" cy="21047"/>
              </a:xfrm>
              <a:custGeom>
                <a:avLst/>
                <a:gdLst/>
                <a:ahLst/>
                <a:cxnLst/>
                <a:rect l="l" t="t" r="r" b="b"/>
                <a:pathLst>
                  <a:path w="596" h="597" extrusionOk="0">
                    <a:moveTo>
                      <a:pt x="1" y="1"/>
                    </a:moveTo>
                    <a:lnTo>
                      <a:pt x="1" y="596"/>
                    </a:lnTo>
                    <a:lnTo>
                      <a:pt x="596" y="596"/>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7"/>
              <p:cNvSpPr/>
              <p:nvPr/>
            </p:nvSpPr>
            <p:spPr>
              <a:xfrm>
                <a:off x="4078310" y="1879873"/>
                <a:ext cx="172150" cy="49569"/>
              </a:xfrm>
              <a:custGeom>
                <a:avLst/>
                <a:gdLst/>
                <a:ahLst/>
                <a:cxnLst/>
                <a:rect l="l" t="t" r="r" b="b"/>
                <a:pathLst>
                  <a:path w="4883" h="1406" extrusionOk="0">
                    <a:moveTo>
                      <a:pt x="882" y="0"/>
                    </a:moveTo>
                    <a:lnTo>
                      <a:pt x="1" y="905"/>
                    </a:lnTo>
                    <a:cubicBezTo>
                      <a:pt x="144" y="1048"/>
                      <a:pt x="239" y="1215"/>
                      <a:pt x="358" y="1405"/>
                    </a:cubicBezTo>
                    <a:lnTo>
                      <a:pt x="1120" y="619"/>
                    </a:lnTo>
                    <a:lnTo>
                      <a:pt x="4883" y="619"/>
                    </a:lnTo>
                    <a:lnTo>
                      <a:pt x="48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900"/>
              <a:t>PATIENT MEDICAL HISTORY</a:t>
            </a:r>
            <a:endParaRPr sz="2900"/>
          </a:p>
        </p:txBody>
      </p:sp>
      <p:pic>
        <p:nvPicPr>
          <p:cNvPr id="430" name="Google Shape;430;p38"/>
          <p:cNvPicPr preferRelativeResize="0"/>
          <p:nvPr/>
        </p:nvPicPr>
        <p:blipFill rotWithShape="1">
          <a:blip r:embed="rId3">
            <a:alphaModFix/>
          </a:blip>
          <a:srcRect l="34360" r="18153" b="28805"/>
          <a:stretch/>
        </p:blipFill>
        <p:spPr>
          <a:xfrm>
            <a:off x="1184595" y="1250888"/>
            <a:ext cx="1638600" cy="1638600"/>
          </a:xfrm>
          <a:prstGeom prst="rect">
            <a:avLst/>
          </a:prstGeom>
          <a:noFill/>
          <a:ln w="9525" cap="flat" cmpd="sng">
            <a:solidFill>
              <a:schemeClr val="dk1"/>
            </a:solidFill>
            <a:prstDash val="solid"/>
            <a:miter lim="8000"/>
            <a:headEnd type="none" w="sm" len="sm"/>
            <a:tailEnd type="none" w="sm" len="sm"/>
          </a:ln>
        </p:spPr>
      </p:pic>
      <p:sp>
        <p:nvSpPr>
          <p:cNvPr id="431" name="Google Shape;431;p38"/>
          <p:cNvSpPr txBox="1"/>
          <p:nvPr/>
        </p:nvSpPr>
        <p:spPr>
          <a:xfrm>
            <a:off x="1093923" y="3440247"/>
            <a:ext cx="2412900" cy="1023600"/>
          </a:xfrm>
          <a:prstGeom prst="rect">
            <a:avLst/>
          </a:prstGeom>
          <a:noFill/>
          <a:ln>
            <a:noFill/>
          </a:ln>
        </p:spPr>
        <p:txBody>
          <a:bodyPr spcFirstLastPara="1" wrap="square" lIns="91425" tIns="91425" rIns="91425" bIns="91425" anchor="t" anchorCtr="0">
            <a:noAutofit/>
          </a:bodyPr>
          <a:lstStyle/>
          <a:p>
            <a:pPr marL="182880" lvl="0" indent="-180340" algn="l" rtl="0">
              <a:spcBef>
                <a:spcPts val="0"/>
              </a:spcBef>
              <a:spcAft>
                <a:spcPts val="0"/>
              </a:spcAft>
              <a:buClr>
                <a:schemeClr val="dk1"/>
              </a:buClr>
              <a:buSzPts val="1400"/>
              <a:buFont typeface="Anaheim"/>
              <a:buChar char="●"/>
            </a:pPr>
            <a:r>
              <a:rPr lang="en" b="1">
                <a:solidFill>
                  <a:schemeClr val="dk1"/>
                </a:solidFill>
                <a:latin typeface="Krona One"/>
                <a:ea typeface="Krona One"/>
                <a:cs typeface="Krona One"/>
                <a:sym typeface="Krona One"/>
              </a:rPr>
              <a:t>AGE:</a:t>
            </a:r>
            <a:r>
              <a:rPr lang="en">
                <a:solidFill>
                  <a:schemeClr val="dk1"/>
                </a:solidFill>
                <a:latin typeface="Comfortaa"/>
                <a:ea typeface="Comfortaa"/>
                <a:cs typeface="Comfortaa"/>
                <a:sym typeface="Comfortaa"/>
              </a:rPr>
              <a:t> 70</a:t>
            </a:r>
            <a:endParaRPr>
              <a:solidFill>
                <a:schemeClr val="dk1"/>
              </a:solidFill>
              <a:latin typeface="Comfortaa"/>
              <a:ea typeface="Comfortaa"/>
              <a:cs typeface="Comfortaa"/>
              <a:sym typeface="Comfortaa"/>
            </a:endParaRPr>
          </a:p>
          <a:p>
            <a:pPr marL="182880" lvl="0" indent="-180340" algn="l" rtl="0">
              <a:spcBef>
                <a:spcPts val="0"/>
              </a:spcBef>
              <a:spcAft>
                <a:spcPts val="0"/>
              </a:spcAft>
              <a:buClr>
                <a:schemeClr val="dk1"/>
              </a:buClr>
              <a:buSzPts val="1400"/>
              <a:buFont typeface="Anaheim"/>
              <a:buChar char="●"/>
            </a:pPr>
            <a:r>
              <a:rPr lang="en" b="1">
                <a:solidFill>
                  <a:schemeClr val="dk1"/>
                </a:solidFill>
                <a:latin typeface="Krona One"/>
                <a:ea typeface="Krona One"/>
                <a:cs typeface="Krona One"/>
                <a:sym typeface="Krona One"/>
              </a:rPr>
              <a:t>GENDER:</a:t>
            </a:r>
            <a:r>
              <a:rPr lang="en">
                <a:solidFill>
                  <a:schemeClr val="dk1"/>
                </a:solidFill>
                <a:latin typeface="Krona One"/>
                <a:ea typeface="Krona One"/>
                <a:cs typeface="Krona One"/>
                <a:sym typeface="Krona One"/>
              </a:rPr>
              <a:t> </a:t>
            </a:r>
            <a:r>
              <a:rPr lang="en">
                <a:solidFill>
                  <a:schemeClr val="dk1"/>
                </a:solidFill>
                <a:latin typeface="Comfortaa"/>
                <a:ea typeface="Comfortaa"/>
                <a:cs typeface="Comfortaa"/>
                <a:sym typeface="Comfortaa"/>
              </a:rPr>
              <a:t>Male</a:t>
            </a:r>
            <a:endParaRPr>
              <a:solidFill>
                <a:schemeClr val="dk1"/>
              </a:solidFill>
              <a:latin typeface="Comfortaa"/>
              <a:ea typeface="Comfortaa"/>
              <a:cs typeface="Comfortaa"/>
              <a:sym typeface="Comfortaa"/>
            </a:endParaRPr>
          </a:p>
          <a:p>
            <a:pPr marL="182880" lvl="0" indent="-180340" algn="l" rtl="0">
              <a:spcBef>
                <a:spcPts val="0"/>
              </a:spcBef>
              <a:spcAft>
                <a:spcPts val="0"/>
              </a:spcAft>
              <a:buClr>
                <a:schemeClr val="dk1"/>
              </a:buClr>
              <a:buSzPts val="1400"/>
              <a:buFont typeface="Anaheim"/>
              <a:buChar char="●"/>
            </a:pPr>
            <a:r>
              <a:rPr lang="en" b="1">
                <a:solidFill>
                  <a:schemeClr val="dk1"/>
                </a:solidFill>
                <a:latin typeface="Krona One"/>
                <a:ea typeface="Krona One"/>
                <a:cs typeface="Krona One"/>
                <a:sym typeface="Krona One"/>
              </a:rPr>
              <a:t>ALLERGIES: </a:t>
            </a:r>
            <a:r>
              <a:rPr lang="en">
                <a:solidFill>
                  <a:schemeClr val="dk1"/>
                </a:solidFill>
                <a:latin typeface="Comfortaa"/>
                <a:ea typeface="Comfortaa"/>
                <a:cs typeface="Comfortaa"/>
                <a:sym typeface="Comfortaa"/>
              </a:rPr>
              <a:t>None</a:t>
            </a:r>
            <a:endParaRPr>
              <a:solidFill>
                <a:schemeClr val="dk1"/>
              </a:solidFill>
              <a:latin typeface="Comfortaa"/>
              <a:ea typeface="Comfortaa"/>
              <a:cs typeface="Comfortaa"/>
              <a:sym typeface="Comfortaa"/>
            </a:endParaRPr>
          </a:p>
          <a:p>
            <a:pPr marL="182880" lvl="0" indent="-180340" algn="l" rtl="0">
              <a:spcBef>
                <a:spcPts val="0"/>
              </a:spcBef>
              <a:spcAft>
                <a:spcPts val="0"/>
              </a:spcAft>
              <a:buClr>
                <a:schemeClr val="dk1"/>
              </a:buClr>
              <a:buSzPts val="1400"/>
              <a:buFont typeface="Anaheim"/>
              <a:buChar char="●"/>
            </a:pPr>
            <a:r>
              <a:rPr lang="en" b="1">
                <a:solidFill>
                  <a:schemeClr val="dk1"/>
                </a:solidFill>
                <a:latin typeface="Krona One"/>
                <a:ea typeface="Krona One"/>
                <a:cs typeface="Krona One"/>
                <a:sym typeface="Krona One"/>
              </a:rPr>
              <a:t>LOCATION: </a:t>
            </a:r>
            <a:r>
              <a:rPr lang="en">
                <a:solidFill>
                  <a:schemeClr val="dk1"/>
                </a:solidFill>
                <a:latin typeface="Comfortaa"/>
                <a:ea typeface="Comfortaa"/>
                <a:cs typeface="Comfortaa"/>
                <a:sym typeface="Comfortaa"/>
              </a:rPr>
              <a:t>Madrid</a:t>
            </a:r>
            <a:endParaRPr>
              <a:solidFill>
                <a:schemeClr val="dk1"/>
              </a:solidFill>
              <a:latin typeface="Comfortaa"/>
              <a:ea typeface="Comfortaa"/>
              <a:cs typeface="Comfortaa"/>
              <a:sym typeface="Comfortaa"/>
            </a:endParaRPr>
          </a:p>
        </p:txBody>
      </p:sp>
      <p:sp>
        <p:nvSpPr>
          <p:cNvPr id="432" name="Google Shape;432;p38"/>
          <p:cNvSpPr txBox="1"/>
          <p:nvPr/>
        </p:nvSpPr>
        <p:spPr>
          <a:xfrm>
            <a:off x="1092376" y="2930425"/>
            <a:ext cx="2416200" cy="46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600" b="1">
                <a:solidFill>
                  <a:schemeClr val="dk1"/>
                </a:solidFill>
                <a:latin typeface="Krona One"/>
                <a:ea typeface="Krona One"/>
                <a:cs typeface="Krona One"/>
                <a:sym typeface="Krona One"/>
              </a:rPr>
              <a:t>JOHN DOE</a:t>
            </a:r>
            <a:endParaRPr sz="1600" b="1">
              <a:solidFill>
                <a:schemeClr val="dk1"/>
              </a:solidFill>
              <a:latin typeface="Krona One"/>
              <a:ea typeface="Krona One"/>
              <a:cs typeface="Krona One"/>
              <a:sym typeface="Krona One"/>
            </a:endParaRPr>
          </a:p>
        </p:txBody>
      </p:sp>
      <p:graphicFrame>
        <p:nvGraphicFramePr>
          <p:cNvPr id="433" name="Google Shape;433;p38"/>
          <p:cNvGraphicFramePr/>
          <p:nvPr/>
        </p:nvGraphicFramePr>
        <p:xfrm>
          <a:off x="3831644" y="1252098"/>
          <a:ext cx="3000000" cy="3000000"/>
        </p:xfrm>
        <a:graphic>
          <a:graphicData uri="http://schemas.openxmlformats.org/drawingml/2006/table">
            <a:tbl>
              <a:tblPr>
                <a:noFill/>
                <a:tableStyleId>{F7E60C89-831B-41B6-9071-58C76E6AD08C}</a:tableStyleId>
              </a:tblPr>
              <a:tblGrid>
                <a:gridCol w="1315525">
                  <a:extLst>
                    <a:ext uri="{9D8B030D-6E8A-4147-A177-3AD203B41FA5}">
                      <a16:colId xmlns:a16="http://schemas.microsoft.com/office/drawing/2014/main" val="20000"/>
                    </a:ext>
                  </a:extLst>
                </a:gridCol>
                <a:gridCol w="1210700">
                  <a:extLst>
                    <a:ext uri="{9D8B030D-6E8A-4147-A177-3AD203B41FA5}">
                      <a16:colId xmlns:a16="http://schemas.microsoft.com/office/drawing/2014/main" val="20001"/>
                    </a:ext>
                  </a:extLst>
                </a:gridCol>
                <a:gridCol w="2074750">
                  <a:extLst>
                    <a:ext uri="{9D8B030D-6E8A-4147-A177-3AD203B41FA5}">
                      <a16:colId xmlns:a16="http://schemas.microsoft.com/office/drawing/2014/main" val="20002"/>
                    </a:ext>
                  </a:extLst>
                </a:gridCol>
              </a:tblGrid>
              <a:tr h="532175">
                <a:tc>
                  <a:txBody>
                    <a:bodyPr/>
                    <a:lstStyle/>
                    <a:p>
                      <a:pPr marL="0" lvl="0" indent="0" algn="ctr" rtl="0">
                        <a:spcBef>
                          <a:spcPts val="0"/>
                        </a:spcBef>
                        <a:spcAft>
                          <a:spcPts val="0"/>
                        </a:spcAft>
                        <a:buNone/>
                      </a:pPr>
                      <a:r>
                        <a:rPr lang="en" sz="1600" b="1">
                          <a:solidFill>
                            <a:schemeClr val="dk1"/>
                          </a:solidFill>
                          <a:latin typeface="Krona One"/>
                          <a:ea typeface="Krona One"/>
                          <a:cs typeface="Krona One"/>
                          <a:sym typeface="Krona One"/>
                        </a:rPr>
                        <a:t>DATE</a:t>
                      </a:r>
                      <a:endParaRPr sz="1600" b="1">
                        <a:solidFill>
                          <a:schemeClr val="dk1"/>
                        </a:solidFill>
                        <a:latin typeface="Krona One"/>
                        <a:ea typeface="Krona One"/>
                        <a:cs typeface="Krona One"/>
                        <a:sym typeface="Krona On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1"/>
                          </a:solidFill>
                          <a:latin typeface="Krona One"/>
                          <a:ea typeface="Krona One"/>
                          <a:cs typeface="Krona One"/>
                          <a:sym typeface="Krona One"/>
                        </a:rPr>
                        <a:t>EXAM</a:t>
                      </a:r>
                      <a:endParaRPr sz="1600" b="1">
                        <a:solidFill>
                          <a:schemeClr val="dk1"/>
                        </a:solidFill>
                        <a:latin typeface="Krona One"/>
                        <a:ea typeface="Krona One"/>
                        <a:cs typeface="Krona One"/>
                        <a:sym typeface="Krona On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600" b="1">
                          <a:solidFill>
                            <a:schemeClr val="dk1"/>
                          </a:solidFill>
                          <a:latin typeface="Krona One"/>
                          <a:ea typeface="Krona One"/>
                          <a:cs typeface="Krona One"/>
                          <a:sym typeface="Krona One"/>
                        </a:rPr>
                        <a:t>DIAGNOSIS</a:t>
                      </a:r>
                      <a:endParaRPr sz="1600" b="1">
                        <a:solidFill>
                          <a:schemeClr val="dk1"/>
                        </a:solidFill>
                        <a:latin typeface="Krona One"/>
                        <a:ea typeface="Krona One"/>
                        <a:cs typeface="Krona One"/>
                        <a:sym typeface="Krona On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676050">
                <a:tc>
                  <a:txBody>
                    <a:bodyPr/>
                    <a:lstStyle/>
                    <a:p>
                      <a:pPr marL="0" lvl="0" indent="0" algn="ctr" rtl="0">
                        <a:spcBef>
                          <a:spcPts val="0"/>
                        </a:spcBef>
                        <a:spcAft>
                          <a:spcPts val="0"/>
                        </a:spcAft>
                        <a:buNone/>
                      </a:pPr>
                      <a:r>
                        <a:rPr lang="en">
                          <a:solidFill>
                            <a:schemeClr val="dk1"/>
                          </a:solidFill>
                          <a:latin typeface="Comfortaa"/>
                          <a:ea typeface="Comfortaa"/>
                          <a:cs typeface="Comfortaa"/>
                          <a:sym typeface="Comfortaa"/>
                        </a:rPr>
                        <a:t>20XX</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Comfortaa"/>
                          <a:ea typeface="Comfortaa"/>
                          <a:cs typeface="Comfortaa"/>
                          <a:sym typeface="Comfortaa"/>
                        </a:rPr>
                        <a:t>Earth</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Comfortaa"/>
                          <a:ea typeface="Comfortaa"/>
                          <a:cs typeface="Comfortaa"/>
                          <a:sym typeface="Comfortaa"/>
                        </a:rPr>
                        <a:t>Earth is the planet with life</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76050">
                <a:tc>
                  <a:txBody>
                    <a:bodyPr/>
                    <a:lstStyle/>
                    <a:p>
                      <a:pPr marL="0" lvl="0" indent="0" algn="ctr" rtl="0">
                        <a:spcBef>
                          <a:spcPts val="0"/>
                        </a:spcBef>
                        <a:spcAft>
                          <a:spcPts val="0"/>
                        </a:spcAft>
                        <a:buNone/>
                      </a:pPr>
                      <a:r>
                        <a:rPr lang="en">
                          <a:solidFill>
                            <a:schemeClr val="dk1"/>
                          </a:solidFill>
                          <a:latin typeface="Comfortaa"/>
                          <a:ea typeface="Comfortaa"/>
                          <a:cs typeface="Comfortaa"/>
                          <a:sym typeface="Comfortaa"/>
                        </a:rPr>
                        <a:t>20XX</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Comfortaa"/>
                          <a:ea typeface="Comfortaa"/>
                          <a:cs typeface="Comfortaa"/>
                          <a:sym typeface="Comfortaa"/>
                        </a:rPr>
                        <a:t>Saturn</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Comfortaa"/>
                          <a:ea typeface="Comfortaa"/>
                          <a:cs typeface="Comfortaa"/>
                          <a:sym typeface="Comfortaa"/>
                        </a:rPr>
                        <a:t>Saturn is a gas giant and has rings</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676050">
                <a:tc>
                  <a:txBody>
                    <a:bodyPr/>
                    <a:lstStyle/>
                    <a:p>
                      <a:pPr marL="0" lvl="0" indent="0" algn="ctr" rtl="0">
                        <a:spcBef>
                          <a:spcPts val="0"/>
                        </a:spcBef>
                        <a:spcAft>
                          <a:spcPts val="0"/>
                        </a:spcAft>
                        <a:buNone/>
                      </a:pPr>
                      <a:r>
                        <a:rPr lang="en">
                          <a:solidFill>
                            <a:schemeClr val="dk1"/>
                          </a:solidFill>
                          <a:latin typeface="Comfortaa"/>
                          <a:ea typeface="Comfortaa"/>
                          <a:cs typeface="Comfortaa"/>
                          <a:sym typeface="Comfortaa"/>
                        </a:rPr>
                        <a:t>20XX</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Comfortaa"/>
                          <a:ea typeface="Comfortaa"/>
                          <a:cs typeface="Comfortaa"/>
                          <a:sym typeface="Comfortaa"/>
                        </a:rPr>
                        <a:t>Mars</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Comfortaa"/>
                          <a:ea typeface="Comfortaa"/>
                          <a:cs typeface="Comfortaa"/>
                          <a:sym typeface="Comfortaa"/>
                        </a:rPr>
                        <a:t>Mars is actually a cold place</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665225">
                <a:tc>
                  <a:txBody>
                    <a:bodyPr/>
                    <a:lstStyle/>
                    <a:p>
                      <a:pPr marL="0" lvl="0" indent="0" algn="ctr" rtl="0">
                        <a:spcBef>
                          <a:spcPts val="0"/>
                        </a:spcBef>
                        <a:spcAft>
                          <a:spcPts val="0"/>
                        </a:spcAft>
                        <a:buNone/>
                      </a:pPr>
                      <a:r>
                        <a:rPr lang="en">
                          <a:solidFill>
                            <a:schemeClr val="dk1"/>
                          </a:solidFill>
                          <a:latin typeface="Comfortaa"/>
                          <a:ea typeface="Comfortaa"/>
                          <a:cs typeface="Comfortaa"/>
                          <a:sym typeface="Comfortaa"/>
                        </a:rPr>
                        <a:t>20XX</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Comfortaa"/>
                          <a:ea typeface="Comfortaa"/>
                          <a:cs typeface="Comfortaa"/>
                          <a:sym typeface="Comfortaa"/>
                        </a:rPr>
                        <a:t>Jupiter</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Comfortaa"/>
                          <a:ea typeface="Comfortaa"/>
                          <a:cs typeface="Comfortaa"/>
                          <a:sym typeface="Comfortaa"/>
                        </a:rPr>
                        <a:t>Jupiter is a huge gas giant</a:t>
                      </a:r>
                      <a:endParaRPr>
                        <a:solidFill>
                          <a:schemeClr val="dk1"/>
                        </a:solidFill>
                        <a:latin typeface="Comfortaa"/>
                        <a:ea typeface="Comfortaa"/>
                        <a:cs typeface="Comfortaa"/>
                        <a:sym typeface="Comforta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9"/>
          <p:cNvSpPr txBox="1">
            <a:spLocks noGrp="1"/>
          </p:cNvSpPr>
          <p:nvPr>
            <p:ph type="subTitle" idx="1"/>
          </p:nvPr>
        </p:nvSpPr>
        <p:spPr>
          <a:xfrm>
            <a:off x="1612351" y="1578461"/>
            <a:ext cx="2807100" cy="5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439" name="Google Shape;439;p39"/>
          <p:cNvSpPr txBox="1">
            <a:spLocks noGrp="1"/>
          </p:cNvSpPr>
          <p:nvPr>
            <p:ph type="subTitle" idx="6"/>
          </p:nvPr>
        </p:nvSpPr>
        <p:spPr>
          <a:xfrm>
            <a:off x="1612424" y="2964136"/>
            <a:ext cx="2807100" cy="5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440" name="Google Shape;440;p39"/>
          <p:cNvSpPr txBox="1">
            <a:spLocks noGrp="1"/>
          </p:cNvSpPr>
          <p:nvPr>
            <p:ph type="subTitle" idx="7"/>
          </p:nvPr>
        </p:nvSpPr>
        <p:spPr>
          <a:xfrm>
            <a:off x="5385089" y="1578461"/>
            <a:ext cx="2808600" cy="5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441" name="Google Shape;441;p39"/>
          <p:cNvSpPr txBox="1">
            <a:spLocks noGrp="1"/>
          </p:cNvSpPr>
          <p:nvPr>
            <p:ph type="subTitle" idx="8"/>
          </p:nvPr>
        </p:nvSpPr>
        <p:spPr>
          <a:xfrm>
            <a:off x="5385089" y="2964136"/>
            <a:ext cx="2808600" cy="5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442" name="Google Shape;442;p39"/>
          <p:cNvSpPr txBox="1">
            <a:spLocks noGrp="1"/>
          </p:cNvSpPr>
          <p:nvPr>
            <p:ph type="subTitle" idx="2"/>
          </p:nvPr>
        </p:nvSpPr>
        <p:spPr>
          <a:xfrm>
            <a:off x="1612425" y="1994361"/>
            <a:ext cx="2807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443" name="Google Shape;443;p39"/>
          <p:cNvSpPr txBox="1">
            <a:spLocks noGrp="1"/>
          </p:cNvSpPr>
          <p:nvPr>
            <p:ph type="subTitle" idx="3"/>
          </p:nvPr>
        </p:nvSpPr>
        <p:spPr>
          <a:xfrm>
            <a:off x="5385097" y="1994361"/>
            <a:ext cx="2808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sp>
        <p:nvSpPr>
          <p:cNvPr id="444" name="Google Shape;444;p39"/>
          <p:cNvSpPr txBox="1">
            <a:spLocks noGrp="1"/>
          </p:cNvSpPr>
          <p:nvPr>
            <p:ph type="subTitle" idx="4"/>
          </p:nvPr>
        </p:nvSpPr>
        <p:spPr>
          <a:xfrm>
            <a:off x="1612425" y="3380036"/>
            <a:ext cx="2807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445" name="Google Shape;445;p39"/>
          <p:cNvSpPr txBox="1">
            <a:spLocks noGrp="1"/>
          </p:cNvSpPr>
          <p:nvPr>
            <p:ph type="subTitle" idx="5"/>
          </p:nvPr>
        </p:nvSpPr>
        <p:spPr>
          <a:xfrm>
            <a:off x="5385097" y="3380036"/>
            <a:ext cx="2808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in the Solar System</a:t>
            </a:r>
            <a:endParaRPr/>
          </a:p>
        </p:txBody>
      </p:sp>
      <p:sp>
        <p:nvSpPr>
          <p:cNvPr id="446" name="Google Shape;446;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 OF SYSTEMS</a:t>
            </a:r>
            <a:endParaRPr/>
          </a:p>
        </p:txBody>
      </p:sp>
      <p:grpSp>
        <p:nvGrpSpPr>
          <p:cNvPr id="447" name="Google Shape;447;p39"/>
          <p:cNvGrpSpPr/>
          <p:nvPr/>
        </p:nvGrpSpPr>
        <p:grpSpPr>
          <a:xfrm>
            <a:off x="4722982" y="1886913"/>
            <a:ext cx="509700" cy="509700"/>
            <a:chOff x="4671550" y="2847213"/>
            <a:chExt cx="509700" cy="509700"/>
          </a:xfrm>
        </p:grpSpPr>
        <p:sp>
          <p:nvSpPr>
            <p:cNvPr id="448" name="Google Shape;448;p39"/>
            <p:cNvSpPr/>
            <p:nvPr/>
          </p:nvSpPr>
          <p:spPr>
            <a:xfrm>
              <a:off x="4671550" y="28472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9" name="Google Shape;449;p39"/>
            <p:cNvGrpSpPr/>
            <p:nvPr/>
          </p:nvGrpSpPr>
          <p:grpSpPr>
            <a:xfrm>
              <a:off x="4768123" y="2921962"/>
              <a:ext cx="316555" cy="360200"/>
              <a:chOff x="4755872" y="2922390"/>
              <a:chExt cx="316555" cy="360200"/>
            </a:xfrm>
          </p:grpSpPr>
          <p:sp>
            <p:nvSpPr>
              <p:cNvPr id="450" name="Google Shape;450;p39"/>
              <p:cNvSpPr/>
              <p:nvPr/>
            </p:nvSpPr>
            <p:spPr>
              <a:xfrm>
                <a:off x="4778541" y="3050824"/>
                <a:ext cx="104954" cy="104989"/>
              </a:xfrm>
              <a:custGeom>
                <a:avLst/>
                <a:gdLst/>
                <a:ahLst/>
                <a:cxnLst/>
                <a:rect l="l" t="t" r="r" b="b"/>
                <a:pathLst>
                  <a:path w="2977" h="2978" extrusionOk="0">
                    <a:moveTo>
                      <a:pt x="1477" y="1"/>
                    </a:moveTo>
                    <a:cubicBezTo>
                      <a:pt x="643" y="1"/>
                      <a:pt x="0" y="644"/>
                      <a:pt x="0" y="1477"/>
                    </a:cubicBezTo>
                    <a:cubicBezTo>
                      <a:pt x="0" y="2311"/>
                      <a:pt x="643" y="2978"/>
                      <a:pt x="1477" y="2978"/>
                    </a:cubicBezTo>
                    <a:cubicBezTo>
                      <a:pt x="2310" y="2978"/>
                      <a:pt x="2977" y="2311"/>
                      <a:pt x="2977" y="1477"/>
                    </a:cubicBezTo>
                    <a:cubicBezTo>
                      <a:pt x="2977" y="644"/>
                      <a:pt x="2310"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9"/>
              <p:cNvSpPr/>
              <p:nvPr/>
            </p:nvSpPr>
            <p:spPr>
              <a:xfrm>
                <a:off x="4755872" y="3155778"/>
                <a:ext cx="148635" cy="125966"/>
              </a:xfrm>
              <a:custGeom>
                <a:avLst/>
                <a:gdLst/>
                <a:ahLst/>
                <a:cxnLst/>
                <a:rect l="l" t="t" r="r" b="b"/>
                <a:pathLst>
                  <a:path w="4216" h="3573" extrusionOk="0">
                    <a:moveTo>
                      <a:pt x="2120" y="1"/>
                    </a:moveTo>
                    <a:cubicBezTo>
                      <a:pt x="953" y="1"/>
                      <a:pt x="0" y="929"/>
                      <a:pt x="0" y="2072"/>
                    </a:cubicBezTo>
                    <a:lnTo>
                      <a:pt x="0" y="3573"/>
                    </a:lnTo>
                    <a:lnTo>
                      <a:pt x="4215" y="3573"/>
                    </a:lnTo>
                    <a:lnTo>
                      <a:pt x="4215" y="2072"/>
                    </a:lnTo>
                    <a:cubicBezTo>
                      <a:pt x="4215" y="906"/>
                      <a:pt x="3263"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9"/>
              <p:cNvSpPr/>
              <p:nvPr/>
            </p:nvSpPr>
            <p:spPr>
              <a:xfrm>
                <a:off x="4987568" y="3218744"/>
                <a:ext cx="84013" cy="21047"/>
              </a:xfrm>
              <a:custGeom>
                <a:avLst/>
                <a:gdLst/>
                <a:ahLst/>
                <a:cxnLst/>
                <a:rect l="l" t="t" r="r" b="b"/>
                <a:pathLst>
                  <a:path w="2383" h="597" extrusionOk="0">
                    <a:moveTo>
                      <a:pt x="1" y="1"/>
                    </a:moveTo>
                    <a:lnTo>
                      <a:pt x="1" y="596"/>
                    </a:lnTo>
                    <a:lnTo>
                      <a:pt x="2382" y="596"/>
                    </a:lnTo>
                    <a:lnTo>
                      <a:pt x="23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9"/>
              <p:cNvSpPr/>
              <p:nvPr/>
            </p:nvSpPr>
            <p:spPr>
              <a:xfrm>
                <a:off x="4945614" y="3218744"/>
                <a:ext cx="21012" cy="21047"/>
              </a:xfrm>
              <a:custGeom>
                <a:avLst/>
                <a:gdLst/>
                <a:ahLst/>
                <a:cxnLst/>
                <a:rect l="l" t="t" r="r" b="b"/>
                <a:pathLst>
                  <a:path w="596" h="597" extrusionOk="0">
                    <a:moveTo>
                      <a:pt x="0" y="1"/>
                    </a:moveTo>
                    <a:lnTo>
                      <a:pt x="0" y="596"/>
                    </a:lnTo>
                    <a:lnTo>
                      <a:pt x="596" y="596"/>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9"/>
              <p:cNvSpPr/>
              <p:nvPr/>
            </p:nvSpPr>
            <p:spPr>
              <a:xfrm>
                <a:off x="4987568" y="3261578"/>
                <a:ext cx="84013" cy="21012"/>
              </a:xfrm>
              <a:custGeom>
                <a:avLst/>
                <a:gdLst/>
                <a:ahLst/>
                <a:cxnLst/>
                <a:rect l="l" t="t" r="r" b="b"/>
                <a:pathLst>
                  <a:path w="2383" h="596" extrusionOk="0">
                    <a:moveTo>
                      <a:pt x="1" y="0"/>
                    </a:moveTo>
                    <a:lnTo>
                      <a:pt x="1" y="596"/>
                    </a:lnTo>
                    <a:lnTo>
                      <a:pt x="2382" y="596"/>
                    </a:lnTo>
                    <a:lnTo>
                      <a:pt x="23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9"/>
              <p:cNvSpPr/>
              <p:nvPr/>
            </p:nvSpPr>
            <p:spPr>
              <a:xfrm>
                <a:off x="4945614" y="3261578"/>
                <a:ext cx="21012" cy="21012"/>
              </a:xfrm>
              <a:custGeom>
                <a:avLst/>
                <a:gdLst/>
                <a:ahLst/>
                <a:cxnLst/>
                <a:rect l="l" t="t" r="r" b="b"/>
                <a:pathLst>
                  <a:path w="596" h="596" extrusionOk="0">
                    <a:moveTo>
                      <a:pt x="0" y="0"/>
                    </a:moveTo>
                    <a:lnTo>
                      <a:pt x="0" y="596"/>
                    </a:lnTo>
                    <a:lnTo>
                      <a:pt x="596" y="596"/>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9"/>
              <p:cNvSpPr/>
              <p:nvPr/>
            </p:nvSpPr>
            <p:spPr>
              <a:xfrm>
                <a:off x="4987568" y="3176755"/>
                <a:ext cx="84013" cy="21047"/>
              </a:xfrm>
              <a:custGeom>
                <a:avLst/>
                <a:gdLst/>
                <a:ahLst/>
                <a:cxnLst/>
                <a:rect l="l" t="t" r="r" b="b"/>
                <a:pathLst>
                  <a:path w="2383" h="597" extrusionOk="0">
                    <a:moveTo>
                      <a:pt x="1" y="1"/>
                    </a:moveTo>
                    <a:lnTo>
                      <a:pt x="1" y="596"/>
                    </a:lnTo>
                    <a:lnTo>
                      <a:pt x="2382" y="596"/>
                    </a:lnTo>
                    <a:lnTo>
                      <a:pt x="23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9"/>
              <p:cNvSpPr/>
              <p:nvPr/>
            </p:nvSpPr>
            <p:spPr>
              <a:xfrm>
                <a:off x="4945614" y="3176755"/>
                <a:ext cx="21012" cy="21047"/>
              </a:xfrm>
              <a:custGeom>
                <a:avLst/>
                <a:gdLst/>
                <a:ahLst/>
                <a:cxnLst/>
                <a:rect l="l" t="t" r="r" b="b"/>
                <a:pathLst>
                  <a:path w="596" h="597" extrusionOk="0">
                    <a:moveTo>
                      <a:pt x="0" y="1"/>
                    </a:moveTo>
                    <a:lnTo>
                      <a:pt x="0" y="596"/>
                    </a:lnTo>
                    <a:lnTo>
                      <a:pt x="596" y="596"/>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9"/>
              <p:cNvSpPr/>
              <p:nvPr/>
            </p:nvSpPr>
            <p:spPr>
              <a:xfrm>
                <a:off x="4946460" y="3008871"/>
                <a:ext cx="104954" cy="104954"/>
              </a:xfrm>
              <a:custGeom>
                <a:avLst/>
                <a:gdLst/>
                <a:ahLst/>
                <a:cxnLst/>
                <a:rect l="l" t="t" r="r" b="b"/>
                <a:pathLst>
                  <a:path w="2977" h="2977" extrusionOk="0">
                    <a:moveTo>
                      <a:pt x="1786" y="1191"/>
                    </a:moveTo>
                    <a:lnTo>
                      <a:pt x="1786" y="1786"/>
                    </a:lnTo>
                    <a:lnTo>
                      <a:pt x="1191" y="1786"/>
                    </a:lnTo>
                    <a:lnTo>
                      <a:pt x="1191" y="1191"/>
                    </a:lnTo>
                    <a:close/>
                    <a:moveTo>
                      <a:pt x="595" y="0"/>
                    </a:moveTo>
                    <a:lnTo>
                      <a:pt x="595" y="286"/>
                    </a:lnTo>
                    <a:cubicBezTo>
                      <a:pt x="191" y="548"/>
                      <a:pt x="0" y="1000"/>
                      <a:pt x="0" y="1477"/>
                    </a:cubicBezTo>
                    <a:cubicBezTo>
                      <a:pt x="0" y="2310"/>
                      <a:pt x="667" y="2977"/>
                      <a:pt x="1477" y="2977"/>
                    </a:cubicBezTo>
                    <a:cubicBezTo>
                      <a:pt x="2310" y="2977"/>
                      <a:pt x="2977" y="2286"/>
                      <a:pt x="2977" y="1477"/>
                    </a:cubicBezTo>
                    <a:cubicBezTo>
                      <a:pt x="2977" y="1000"/>
                      <a:pt x="2739" y="548"/>
                      <a:pt x="2381" y="286"/>
                    </a:cubicBezTo>
                    <a:lnTo>
                      <a:pt x="23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9"/>
              <p:cNvSpPr/>
              <p:nvPr/>
            </p:nvSpPr>
            <p:spPr>
              <a:xfrm>
                <a:off x="4968283" y="2922390"/>
                <a:ext cx="63001" cy="63847"/>
              </a:xfrm>
              <a:custGeom>
                <a:avLst/>
                <a:gdLst/>
                <a:ahLst/>
                <a:cxnLst/>
                <a:rect l="l" t="t" r="r" b="b"/>
                <a:pathLst>
                  <a:path w="1787" h="1811" extrusionOk="0">
                    <a:moveTo>
                      <a:pt x="881" y="0"/>
                    </a:moveTo>
                    <a:cubicBezTo>
                      <a:pt x="381" y="0"/>
                      <a:pt x="0" y="405"/>
                      <a:pt x="0" y="905"/>
                    </a:cubicBezTo>
                    <a:lnTo>
                      <a:pt x="0" y="1810"/>
                    </a:lnTo>
                    <a:lnTo>
                      <a:pt x="1786" y="1810"/>
                    </a:lnTo>
                    <a:lnTo>
                      <a:pt x="1786" y="905"/>
                    </a:lnTo>
                    <a:cubicBezTo>
                      <a:pt x="1786" y="381"/>
                      <a:pt x="1358" y="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9"/>
              <p:cNvSpPr/>
              <p:nvPr/>
            </p:nvSpPr>
            <p:spPr>
              <a:xfrm>
                <a:off x="4900276" y="3135648"/>
                <a:ext cx="172150" cy="47876"/>
              </a:xfrm>
              <a:custGeom>
                <a:avLst/>
                <a:gdLst/>
                <a:ahLst/>
                <a:cxnLst/>
                <a:rect l="l" t="t" r="r" b="b"/>
                <a:pathLst>
                  <a:path w="4883" h="1358" extrusionOk="0">
                    <a:moveTo>
                      <a:pt x="858" y="0"/>
                    </a:moveTo>
                    <a:lnTo>
                      <a:pt x="0" y="857"/>
                    </a:lnTo>
                    <a:cubicBezTo>
                      <a:pt x="143" y="1000"/>
                      <a:pt x="238" y="1191"/>
                      <a:pt x="357" y="1357"/>
                    </a:cubicBezTo>
                    <a:lnTo>
                      <a:pt x="1119" y="595"/>
                    </a:lnTo>
                    <a:lnTo>
                      <a:pt x="4882" y="595"/>
                    </a:lnTo>
                    <a:lnTo>
                      <a:pt x="4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1" name="Google Shape;461;p39"/>
          <p:cNvGrpSpPr/>
          <p:nvPr/>
        </p:nvGrpSpPr>
        <p:grpSpPr>
          <a:xfrm>
            <a:off x="950309" y="3265813"/>
            <a:ext cx="509700" cy="509700"/>
            <a:chOff x="3866375" y="2847213"/>
            <a:chExt cx="509700" cy="509700"/>
          </a:xfrm>
        </p:grpSpPr>
        <p:sp>
          <p:nvSpPr>
            <p:cNvPr id="462" name="Google Shape;462;p39"/>
            <p:cNvSpPr/>
            <p:nvPr/>
          </p:nvSpPr>
          <p:spPr>
            <a:xfrm>
              <a:off x="3866375" y="28472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 name="Google Shape;463;p39"/>
            <p:cNvGrpSpPr/>
            <p:nvPr/>
          </p:nvGrpSpPr>
          <p:grpSpPr>
            <a:xfrm>
              <a:off x="3941107" y="2932874"/>
              <a:ext cx="360236" cy="338377"/>
              <a:chOff x="3912488" y="2933301"/>
              <a:chExt cx="360236" cy="338377"/>
            </a:xfrm>
          </p:grpSpPr>
          <p:sp>
            <p:nvSpPr>
              <p:cNvPr id="464" name="Google Shape;464;p39"/>
              <p:cNvSpPr/>
              <p:nvPr/>
            </p:nvSpPr>
            <p:spPr>
              <a:xfrm>
                <a:off x="4040957" y="3081055"/>
                <a:ext cx="104989" cy="104989"/>
              </a:xfrm>
              <a:custGeom>
                <a:avLst/>
                <a:gdLst/>
                <a:ahLst/>
                <a:cxnLst/>
                <a:rect l="l" t="t" r="r" b="b"/>
                <a:pathLst>
                  <a:path w="2978" h="2978" extrusionOk="0">
                    <a:moveTo>
                      <a:pt x="1786" y="620"/>
                    </a:moveTo>
                    <a:lnTo>
                      <a:pt x="1786" y="1215"/>
                    </a:lnTo>
                    <a:lnTo>
                      <a:pt x="2382" y="1215"/>
                    </a:lnTo>
                    <a:lnTo>
                      <a:pt x="2382" y="1811"/>
                    </a:lnTo>
                    <a:lnTo>
                      <a:pt x="1786" y="1811"/>
                    </a:lnTo>
                    <a:lnTo>
                      <a:pt x="1786" y="2406"/>
                    </a:lnTo>
                    <a:lnTo>
                      <a:pt x="1191" y="2406"/>
                    </a:lnTo>
                    <a:lnTo>
                      <a:pt x="1191" y="1811"/>
                    </a:lnTo>
                    <a:lnTo>
                      <a:pt x="596" y="1811"/>
                    </a:lnTo>
                    <a:lnTo>
                      <a:pt x="596" y="1215"/>
                    </a:lnTo>
                    <a:lnTo>
                      <a:pt x="1191" y="1215"/>
                    </a:lnTo>
                    <a:lnTo>
                      <a:pt x="1191" y="620"/>
                    </a:lnTo>
                    <a:close/>
                    <a:moveTo>
                      <a:pt x="0" y="1"/>
                    </a:moveTo>
                    <a:lnTo>
                      <a:pt x="0" y="2978"/>
                    </a:lnTo>
                    <a:lnTo>
                      <a:pt x="2977" y="2978"/>
                    </a:lnTo>
                    <a:lnTo>
                      <a:pt x="29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9"/>
              <p:cNvSpPr/>
              <p:nvPr/>
            </p:nvSpPr>
            <p:spPr>
              <a:xfrm>
                <a:off x="3912488" y="2933301"/>
                <a:ext cx="360236" cy="338377"/>
              </a:xfrm>
              <a:custGeom>
                <a:avLst/>
                <a:gdLst/>
                <a:ahLst/>
                <a:cxnLst/>
                <a:rect l="l" t="t" r="r" b="b"/>
                <a:pathLst>
                  <a:path w="10218" h="9598" extrusionOk="0">
                    <a:moveTo>
                      <a:pt x="7216" y="596"/>
                    </a:moveTo>
                    <a:lnTo>
                      <a:pt x="7216" y="2382"/>
                    </a:lnTo>
                    <a:lnTo>
                      <a:pt x="3001" y="2382"/>
                    </a:lnTo>
                    <a:lnTo>
                      <a:pt x="3001" y="596"/>
                    </a:lnTo>
                    <a:close/>
                    <a:moveTo>
                      <a:pt x="7216" y="3596"/>
                    </a:moveTo>
                    <a:lnTo>
                      <a:pt x="7216" y="7812"/>
                    </a:lnTo>
                    <a:lnTo>
                      <a:pt x="3001" y="7812"/>
                    </a:lnTo>
                    <a:lnTo>
                      <a:pt x="3001" y="3596"/>
                    </a:lnTo>
                    <a:close/>
                    <a:moveTo>
                      <a:pt x="2406" y="0"/>
                    </a:moveTo>
                    <a:lnTo>
                      <a:pt x="2406" y="1191"/>
                    </a:lnTo>
                    <a:lnTo>
                      <a:pt x="1" y="1191"/>
                    </a:lnTo>
                    <a:lnTo>
                      <a:pt x="1" y="9598"/>
                    </a:lnTo>
                    <a:lnTo>
                      <a:pt x="1215" y="9598"/>
                    </a:lnTo>
                    <a:lnTo>
                      <a:pt x="1215" y="7812"/>
                    </a:lnTo>
                    <a:lnTo>
                      <a:pt x="1811" y="7812"/>
                    </a:lnTo>
                    <a:lnTo>
                      <a:pt x="1811" y="9598"/>
                    </a:lnTo>
                    <a:lnTo>
                      <a:pt x="3001" y="9598"/>
                    </a:lnTo>
                    <a:lnTo>
                      <a:pt x="3001" y="9002"/>
                    </a:lnTo>
                    <a:lnTo>
                      <a:pt x="7216" y="9002"/>
                    </a:lnTo>
                    <a:lnTo>
                      <a:pt x="7216" y="9598"/>
                    </a:lnTo>
                    <a:lnTo>
                      <a:pt x="8407" y="9598"/>
                    </a:lnTo>
                    <a:lnTo>
                      <a:pt x="8407" y="7812"/>
                    </a:lnTo>
                    <a:lnTo>
                      <a:pt x="9003" y="7812"/>
                    </a:lnTo>
                    <a:lnTo>
                      <a:pt x="9003" y="9598"/>
                    </a:lnTo>
                    <a:lnTo>
                      <a:pt x="10217" y="9598"/>
                    </a:lnTo>
                    <a:lnTo>
                      <a:pt x="10217" y="1191"/>
                    </a:lnTo>
                    <a:lnTo>
                      <a:pt x="7812" y="1191"/>
                    </a:lnTo>
                    <a:lnTo>
                      <a:pt x="78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6" name="Google Shape;466;p39"/>
          <p:cNvGrpSpPr/>
          <p:nvPr/>
        </p:nvGrpSpPr>
        <p:grpSpPr>
          <a:xfrm>
            <a:off x="950312" y="1886913"/>
            <a:ext cx="509700" cy="509700"/>
            <a:chOff x="2256025" y="2847213"/>
            <a:chExt cx="509700" cy="509700"/>
          </a:xfrm>
        </p:grpSpPr>
        <p:sp>
          <p:nvSpPr>
            <p:cNvPr id="467" name="Google Shape;467;p39"/>
            <p:cNvSpPr/>
            <p:nvPr/>
          </p:nvSpPr>
          <p:spPr>
            <a:xfrm>
              <a:off x="2256025" y="2847213"/>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 name="Google Shape;468;p39"/>
            <p:cNvGrpSpPr/>
            <p:nvPr/>
          </p:nvGrpSpPr>
          <p:grpSpPr>
            <a:xfrm>
              <a:off x="2384080" y="2921962"/>
              <a:ext cx="253589" cy="360200"/>
              <a:chOff x="2359689" y="2922390"/>
              <a:chExt cx="253589" cy="360200"/>
            </a:xfrm>
          </p:grpSpPr>
          <p:sp>
            <p:nvSpPr>
              <p:cNvPr id="469" name="Google Shape;469;p39"/>
              <p:cNvSpPr/>
              <p:nvPr/>
            </p:nvSpPr>
            <p:spPr>
              <a:xfrm>
                <a:off x="2487313" y="3006332"/>
                <a:ext cx="125966" cy="170458"/>
              </a:xfrm>
              <a:custGeom>
                <a:avLst/>
                <a:gdLst/>
                <a:ahLst/>
                <a:cxnLst/>
                <a:rect l="l" t="t" r="r" b="b"/>
                <a:pathLst>
                  <a:path w="3573" h="4835" extrusionOk="0">
                    <a:moveTo>
                      <a:pt x="1787" y="1"/>
                    </a:moveTo>
                    <a:lnTo>
                      <a:pt x="1358" y="548"/>
                    </a:lnTo>
                    <a:cubicBezTo>
                      <a:pt x="953" y="1025"/>
                      <a:pt x="1" y="2239"/>
                      <a:pt x="1" y="3001"/>
                    </a:cubicBezTo>
                    <a:cubicBezTo>
                      <a:pt x="1" y="4001"/>
                      <a:pt x="810" y="4835"/>
                      <a:pt x="1787" y="4835"/>
                    </a:cubicBezTo>
                    <a:cubicBezTo>
                      <a:pt x="2787" y="4835"/>
                      <a:pt x="3573" y="4001"/>
                      <a:pt x="3573" y="3001"/>
                    </a:cubicBezTo>
                    <a:cubicBezTo>
                      <a:pt x="3573" y="2215"/>
                      <a:pt x="2644" y="1025"/>
                      <a:pt x="2239" y="548"/>
                    </a:cubicBezTo>
                    <a:lnTo>
                      <a:pt x="17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9"/>
              <p:cNvSpPr/>
              <p:nvPr/>
            </p:nvSpPr>
            <p:spPr>
              <a:xfrm>
                <a:off x="2380701" y="2922390"/>
                <a:ext cx="83977" cy="255246"/>
              </a:xfrm>
              <a:custGeom>
                <a:avLst/>
                <a:gdLst/>
                <a:ahLst/>
                <a:cxnLst/>
                <a:rect l="l" t="t" r="r" b="b"/>
                <a:pathLst>
                  <a:path w="2382" h="7240" extrusionOk="0">
                    <a:moveTo>
                      <a:pt x="905" y="0"/>
                    </a:moveTo>
                    <a:lnTo>
                      <a:pt x="905" y="2167"/>
                    </a:lnTo>
                    <a:cubicBezTo>
                      <a:pt x="905" y="2405"/>
                      <a:pt x="810" y="2620"/>
                      <a:pt x="596" y="2763"/>
                    </a:cubicBezTo>
                    <a:cubicBezTo>
                      <a:pt x="238" y="3001"/>
                      <a:pt x="0" y="3429"/>
                      <a:pt x="0" y="3882"/>
                    </a:cubicBezTo>
                    <a:lnTo>
                      <a:pt x="0" y="7240"/>
                    </a:lnTo>
                    <a:lnTo>
                      <a:pt x="2382" y="7240"/>
                    </a:lnTo>
                    <a:lnTo>
                      <a:pt x="2382" y="3882"/>
                    </a:lnTo>
                    <a:cubicBezTo>
                      <a:pt x="2382" y="3429"/>
                      <a:pt x="2167" y="3048"/>
                      <a:pt x="1786" y="2763"/>
                    </a:cubicBezTo>
                    <a:cubicBezTo>
                      <a:pt x="1572" y="2644"/>
                      <a:pt x="1453" y="2405"/>
                      <a:pt x="1453" y="2167"/>
                    </a:cubicBezTo>
                    <a:lnTo>
                      <a:pt x="14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9"/>
              <p:cNvSpPr/>
              <p:nvPr/>
            </p:nvSpPr>
            <p:spPr>
              <a:xfrm>
                <a:off x="2359689" y="3198613"/>
                <a:ext cx="126812" cy="83977"/>
              </a:xfrm>
              <a:custGeom>
                <a:avLst/>
                <a:gdLst/>
                <a:ahLst/>
                <a:cxnLst/>
                <a:rect l="l" t="t" r="r" b="b"/>
                <a:pathLst>
                  <a:path w="3597" h="2382" extrusionOk="0">
                    <a:moveTo>
                      <a:pt x="1" y="0"/>
                    </a:moveTo>
                    <a:lnTo>
                      <a:pt x="1" y="595"/>
                    </a:lnTo>
                    <a:lnTo>
                      <a:pt x="1477" y="595"/>
                    </a:lnTo>
                    <a:lnTo>
                      <a:pt x="1477" y="1786"/>
                    </a:lnTo>
                    <a:lnTo>
                      <a:pt x="620" y="1786"/>
                    </a:lnTo>
                    <a:lnTo>
                      <a:pt x="620" y="2382"/>
                    </a:lnTo>
                    <a:lnTo>
                      <a:pt x="3002" y="2382"/>
                    </a:lnTo>
                    <a:lnTo>
                      <a:pt x="3002" y="1786"/>
                    </a:lnTo>
                    <a:lnTo>
                      <a:pt x="2097" y="1786"/>
                    </a:lnTo>
                    <a:lnTo>
                      <a:pt x="2097" y="595"/>
                    </a:lnTo>
                    <a:lnTo>
                      <a:pt x="3597" y="595"/>
                    </a:lnTo>
                    <a:lnTo>
                      <a:pt x="35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2" name="Google Shape;472;p39"/>
          <p:cNvGrpSpPr/>
          <p:nvPr/>
        </p:nvGrpSpPr>
        <p:grpSpPr>
          <a:xfrm>
            <a:off x="4722992" y="3265813"/>
            <a:ext cx="509700" cy="509700"/>
            <a:chOff x="6281900" y="2219338"/>
            <a:chExt cx="509700" cy="509700"/>
          </a:xfrm>
        </p:grpSpPr>
        <p:sp>
          <p:nvSpPr>
            <p:cNvPr id="473" name="Google Shape;473;p39"/>
            <p:cNvSpPr/>
            <p:nvPr/>
          </p:nvSpPr>
          <p:spPr>
            <a:xfrm>
              <a:off x="6281900" y="2219338"/>
              <a:ext cx="509700" cy="5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 name="Google Shape;474;p39"/>
            <p:cNvGrpSpPr/>
            <p:nvPr/>
          </p:nvGrpSpPr>
          <p:grpSpPr>
            <a:xfrm>
              <a:off x="6420884" y="2293664"/>
              <a:ext cx="231731" cy="361046"/>
              <a:chOff x="6440912" y="2294291"/>
              <a:chExt cx="231731" cy="361046"/>
            </a:xfrm>
          </p:grpSpPr>
          <p:sp>
            <p:nvSpPr>
              <p:cNvPr id="475" name="Google Shape;475;p39"/>
              <p:cNvSpPr/>
              <p:nvPr/>
            </p:nvSpPr>
            <p:spPr>
              <a:xfrm>
                <a:off x="6567689" y="2402595"/>
                <a:ext cx="104954" cy="146943"/>
              </a:xfrm>
              <a:custGeom>
                <a:avLst/>
                <a:gdLst/>
                <a:ahLst/>
                <a:cxnLst/>
                <a:rect l="l" t="t" r="r" b="b"/>
                <a:pathLst>
                  <a:path w="2977" h="4168" extrusionOk="0">
                    <a:moveTo>
                      <a:pt x="1977" y="1167"/>
                    </a:moveTo>
                    <a:cubicBezTo>
                      <a:pt x="1810" y="1334"/>
                      <a:pt x="1667" y="1477"/>
                      <a:pt x="1500" y="1667"/>
                    </a:cubicBezTo>
                    <a:cubicBezTo>
                      <a:pt x="1310" y="1501"/>
                      <a:pt x="1143" y="1334"/>
                      <a:pt x="1024" y="1167"/>
                    </a:cubicBezTo>
                    <a:close/>
                    <a:moveTo>
                      <a:pt x="1500" y="2477"/>
                    </a:moveTo>
                    <a:cubicBezTo>
                      <a:pt x="1667" y="2620"/>
                      <a:pt x="1858" y="2787"/>
                      <a:pt x="1977" y="2977"/>
                    </a:cubicBezTo>
                    <a:lnTo>
                      <a:pt x="1024" y="2977"/>
                    </a:lnTo>
                    <a:cubicBezTo>
                      <a:pt x="1167" y="2787"/>
                      <a:pt x="1310" y="2644"/>
                      <a:pt x="1500" y="2477"/>
                    </a:cubicBezTo>
                    <a:close/>
                    <a:moveTo>
                      <a:pt x="0" y="0"/>
                    </a:moveTo>
                    <a:cubicBezTo>
                      <a:pt x="0" y="1001"/>
                      <a:pt x="500" y="1596"/>
                      <a:pt x="1048" y="2072"/>
                    </a:cubicBezTo>
                    <a:cubicBezTo>
                      <a:pt x="500" y="2549"/>
                      <a:pt x="0" y="3144"/>
                      <a:pt x="0" y="4168"/>
                    </a:cubicBezTo>
                    <a:lnTo>
                      <a:pt x="596" y="4168"/>
                    </a:lnTo>
                    <a:cubicBezTo>
                      <a:pt x="596" y="3930"/>
                      <a:pt x="619" y="3739"/>
                      <a:pt x="691" y="3573"/>
                    </a:cubicBezTo>
                    <a:lnTo>
                      <a:pt x="2286" y="3573"/>
                    </a:lnTo>
                    <a:cubicBezTo>
                      <a:pt x="2358" y="3739"/>
                      <a:pt x="2382" y="3954"/>
                      <a:pt x="2382" y="4168"/>
                    </a:cubicBezTo>
                    <a:lnTo>
                      <a:pt x="2977" y="4168"/>
                    </a:lnTo>
                    <a:cubicBezTo>
                      <a:pt x="2977" y="3144"/>
                      <a:pt x="2477" y="2549"/>
                      <a:pt x="1929" y="2072"/>
                    </a:cubicBezTo>
                    <a:cubicBezTo>
                      <a:pt x="2477" y="1596"/>
                      <a:pt x="2977" y="1001"/>
                      <a:pt x="2977" y="0"/>
                    </a:cubicBezTo>
                    <a:lnTo>
                      <a:pt x="2382" y="0"/>
                    </a:lnTo>
                    <a:cubicBezTo>
                      <a:pt x="2382" y="239"/>
                      <a:pt x="2358" y="405"/>
                      <a:pt x="2286" y="596"/>
                    </a:cubicBezTo>
                    <a:lnTo>
                      <a:pt x="691" y="596"/>
                    </a:lnTo>
                    <a:cubicBezTo>
                      <a:pt x="619" y="405"/>
                      <a:pt x="596" y="215"/>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9"/>
              <p:cNvSpPr/>
              <p:nvPr/>
            </p:nvSpPr>
            <p:spPr>
              <a:xfrm>
                <a:off x="6461889" y="2294291"/>
                <a:ext cx="83977" cy="256092"/>
              </a:xfrm>
              <a:custGeom>
                <a:avLst/>
                <a:gdLst/>
                <a:ahLst/>
                <a:cxnLst/>
                <a:rect l="l" t="t" r="r" b="b"/>
                <a:pathLst>
                  <a:path w="2382" h="7264" extrusionOk="0">
                    <a:moveTo>
                      <a:pt x="929" y="0"/>
                    </a:moveTo>
                    <a:lnTo>
                      <a:pt x="929" y="24"/>
                    </a:lnTo>
                    <a:lnTo>
                      <a:pt x="929" y="2215"/>
                    </a:lnTo>
                    <a:cubicBezTo>
                      <a:pt x="929" y="2453"/>
                      <a:pt x="810" y="2644"/>
                      <a:pt x="596" y="2811"/>
                    </a:cubicBezTo>
                    <a:cubicBezTo>
                      <a:pt x="239" y="3049"/>
                      <a:pt x="1" y="3454"/>
                      <a:pt x="1" y="3906"/>
                    </a:cubicBezTo>
                    <a:lnTo>
                      <a:pt x="1" y="7264"/>
                    </a:lnTo>
                    <a:lnTo>
                      <a:pt x="2382" y="7264"/>
                    </a:lnTo>
                    <a:lnTo>
                      <a:pt x="2382" y="3882"/>
                    </a:lnTo>
                    <a:cubicBezTo>
                      <a:pt x="2382" y="3430"/>
                      <a:pt x="2168" y="3049"/>
                      <a:pt x="1787" y="2763"/>
                    </a:cubicBezTo>
                    <a:cubicBezTo>
                      <a:pt x="1572" y="2644"/>
                      <a:pt x="1453" y="2406"/>
                      <a:pt x="1453" y="2168"/>
                    </a:cubicBezTo>
                    <a:lnTo>
                      <a:pt x="14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9"/>
              <p:cNvSpPr/>
              <p:nvPr/>
            </p:nvSpPr>
            <p:spPr>
              <a:xfrm>
                <a:off x="6440912" y="2570514"/>
                <a:ext cx="126812" cy="84824"/>
              </a:xfrm>
              <a:custGeom>
                <a:avLst/>
                <a:gdLst/>
                <a:ahLst/>
                <a:cxnLst/>
                <a:rect l="l" t="t" r="r" b="b"/>
                <a:pathLst>
                  <a:path w="3597" h="2406" extrusionOk="0">
                    <a:moveTo>
                      <a:pt x="0" y="0"/>
                    </a:moveTo>
                    <a:lnTo>
                      <a:pt x="0" y="596"/>
                    </a:lnTo>
                    <a:lnTo>
                      <a:pt x="1477" y="596"/>
                    </a:lnTo>
                    <a:lnTo>
                      <a:pt x="1477" y="1810"/>
                    </a:lnTo>
                    <a:lnTo>
                      <a:pt x="619" y="1810"/>
                    </a:lnTo>
                    <a:lnTo>
                      <a:pt x="619" y="2406"/>
                    </a:lnTo>
                    <a:lnTo>
                      <a:pt x="3001" y="2406"/>
                    </a:lnTo>
                    <a:lnTo>
                      <a:pt x="3001" y="1810"/>
                    </a:lnTo>
                    <a:lnTo>
                      <a:pt x="2120" y="1810"/>
                    </a:lnTo>
                    <a:lnTo>
                      <a:pt x="2120" y="596"/>
                    </a:lnTo>
                    <a:lnTo>
                      <a:pt x="3596" y="596"/>
                    </a:lnTo>
                    <a:lnTo>
                      <a:pt x="3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40"/>
          <p:cNvSpPr/>
          <p:nvPr/>
        </p:nvSpPr>
        <p:spPr>
          <a:xfrm>
            <a:off x="6536987" y="1107951"/>
            <a:ext cx="1627546" cy="4052944"/>
          </a:xfrm>
          <a:custGeom>
            <a:avLst/>
            <a:gdLst/>
            <a:ahLst/>
            <a:cxnLst/>
            <a:rect l="l" t="t" r="r" b="b"/>
            <a:pathLst>
              <a:path w="74013" h="183807" extrusionOk="0">
                <a:moveTo>
                  <a:pt x="37214" y="1"/>
                </a:moveTo>
                <a:cubicBezTo>
                  <a:pt x="37071" y="1"/>
                  <a:pt x="36992" y="7"/>
                  <a:pt x="36992" y="7"/>
                </a:cubicBezTo>
                <a:cubicBezTo>
                  <a:pt x="36992" y="7"/>
                  <a:pt x="36914" y="1"/>
                  <a:pt x="36774" y="1"/>
                </a:cubicBezTo>
                <a:cubicBezTo>
                  <a:pt x="35484" y="1"/>
                  <a:pt x="28911" y="499"/>
                  <a:pt x="28807" y="10639"/>
                </a:cubicBezTo>
                <a:cubicBezTo>
                  <a:pt x="28807" y="10639"/>
                  <a:pt x="28652" y="10548"/>
                  <a:pt x="28454" y="10548"/>
                </a:cubicBezTo>
                <a:cubicBezTo>
                  <a:pt x="28246" y="10548"/>
                  <a:pt x="27989" y="10648"/>
                  <a:pt x="27813" y="11060"/>
                </a:cubicBezTo>
                <a:cubicBezTo>
                  <a:pt x="27430" y="11825"/>
                  <a:pt x="28539" y="13163"/>
                  <a:pt x="28195" y="14273"/>
                </a:cubicBezTo>
                <a:cubicBezTo>
                  <a:pt x="27837" y="15311"/>
                  <a:pt x="28351" y="16081"/>
                  <a:pt x="28825" y="16081"/>
                </a:cubicBezTo>
                <a:cubicBezTo>
                  <a:pt x="28858" y="16081"/>
                  <a:pt x="28890" y="16077"/>
                  <a:pt x="28922" y="16070"/>
                </a:cubicBezTo>
                <a:cubicBezTo>
                  <a:pt x="28931" y="16068"/>
                  <a:pt x="28941" y="16067"/>
                  <a:pt x="28950" y="16067"/>
                </a:cubicBezTo>
                <a:cubicBezTo>
                  <a:pt x="29397" y="16067"/>
                  <a:pt x="29809" y="18727"/>
                  <a:pt x="31981" y="21425"/>
                </a:cubicBezTo>
                <a:cubicBezTo>
                  <a:pt x="34162" y="24216"/>
                  <a:pt x="29763" y="29800"/>
                  <a:pt x="24371" y="31751"/>
                </a:cubicBezTo>
                <a:cubicBezTo>
                  <a:pt x="18863" y="33778"/>
                  <a:pt x="14274" y="35729"/>
                  <a:pt x="14427" y="40356"/>
                </a:cubicBezTo>
                <a:cubicBezTo>
                  <a:pt x="14465" y="43034"/>
                  <a:pt x="14427" y="45711"/>
                  <a:pt x="14159" y="48388"/>
                </a:cubicBezTo>
                <a:cubicBezTo>
                  <a:pt x="13700" y="52519"/>
                  <a:pt x="13776" y="56993"/>
                  <a:pt x="13012" y="61162"/>
                </a:cubicBezTo>
                <a:cubicBezTo>
                  <a:pt x="12361" y="64757"/>
                  <a:pt x="11137" y="68352"/>
                  <a:pt x="10258" y="71909"/>
                </a:cubicBezTo>
                <a:cubicBezTo>
                  <a:pt x="9072" y="76958"/>
                  <a:pt x="7925" y="82044"/>
                  <a:pt x="7275" y="87169"/>
                </a:cubicBezTo>
                <a:cubicBezTo>
                  <a:pt x="7198" y="87743"/>
                  <a:pt x="6816" y="88240"/>
                  <a:pt x="6318" y="88470"/>
                </a:cubicBezTo>
                <a:cubicBezTo>
                  <a:pt x="5401" y="88891"/>
                  <a:pt x="3871" y="89808"/>
                  <a:pt x="2915" y="91606"/>
                </a:cubicBezTo>
                <a:cubicBezTo>
                  <a:pt x="1729" y="93901"/>
                  <a:pt x="1576" y="94054"/>
                  <a:pt x="1079" y="94819"/>
                </a:cubicBezTo>
                <a:cubicBezTo>
                  <a:pt x="849" y="95163"/>
                  <a:pt x="1155" y="95622"/>
                  <a:pt x="1538" y="95622"/>
                </a:cubicBezTo>
                <a:cubicBezTo>
                  <a:pt x="1920" y="95622"/>
                  <a:pt x="2494" y="95431"/>
                  <a:pt x="3297" y="94857"/>
                </a:cubicBezTo>
                <a:cubicBezTo>
                  <a:pt x="3446" y="94753"/>
                  <a:pt x="3551" y="94704"/>
                  <a:pt x="3619" y="94704"/>
                </a:cubicBezTo>
                <a:cubicBezTo>
                  <a:pt x="4423" y="94704"/>
                  <a:pt x="0" y="101498"/>
                  <a:pt x="1270" y="102697"/>
                </a:cubicBezTo>
                <a:cubicBezTo>
                  <a:pt x="1270" y="102697"/>
                  <a:pt x="1415" y="102988"/>
                  <a:pt x="1829" y="102988"/>
                </a:cubicBezTo>
                <a:cubicBezTo>
                  <a:pt x="1976" y="102988"/>
                  <a:pt x="2158" y="102951"/>
                  <a:pt x="2379" y="102850"/>
                </a:cubicBezTo>
                <a:lnTo>
                  <a:pt x="2379" y="102850"/>
                </a:lnTo>
                <a:cubicBezTo>
                  <a:pt x="2226" y="102927"/>
                  <a:pt x="2494" y="103615"/>
                  <a:pt x="2532" y="103730"/>
                </a:cubicBezTo>
                <a:cubicBezTo>
                  <a:pt x="2724" y="104072"/>
                  <a:pt x="3167" y="104223"/>
                  <a:pt x="3607" y="104223"/>
                </a:cubicBezTo>
                <a:cubicBezTo>
                  <a:pt x="3955" y="104223"/>
                  <a:pt x="4301" y="104128"/>
                  <a:pt x="4521" y="103959"/>
                </a:cubicBezTo>
                <a:cubicBezTo>
                  <a:pt x="4674" y="103845"/>
                  <a:pt x="5095" y="103462"/>
                  <a:pt x="5095" y="103271"/>
                </a:cubicBezTo>
                <a:cubicBezTo>
                  <a:pt x="5095" y="103271"/>
                  <a:pt x="5148" y="103669"/>
                  <a:pt x="5852" y="103669"/>
                </a:cubicBezTo>
                <a:cubicBezTo>
                  <a:pt x="5992" y="103669"/>
                  <a:pt x="6159" y="103653"/>
                  <a:pt x="6357" y="103615"/>
                </a:cubicBezTo>
                <a:cubicBezTo>
                  <a:pt x="7542" y="103386"/>
                  <a:pt x="7772" y="102047"/>
                  <a:pt x="7772" y="102047"/>
                </a:cubicBezTo>
                <a:lnTo>
                  <a:pt x="7848" y="102085"/>
                </a:lnTo>
                <a:cubicBezTo>
                  <a:pt x="8025" y="102193"/>
                  <a:pt x="8216" y="102243"/>
                  <a:pt x="8404" y="102243"/>
                </a:cubicBezTo>
                <a:cubicBezTo>
                  <a:pt x="8949" y="102243"/>
                  <a:pt x="9464" y="101822"/>
                  <a:pt x="9493" y="101168"/>
                </a:cubicBezTo>
                <a:cubicBezTo>
                  <a:pt x="9569" y="100594"/>
                  <a:pt x="9684" y="99791"/>
                  <a:pt x="10220" y="98987"/>
                </a:cubicBezTo>
                <a:cubicBezTo>
                  <a:pt x="11137" y="97496"/>
                  <a:pt x="12935" y="94474"/>
                  <a:pt x="12629" y="89885"/>
                </a:cubicBezTo>
                <a:cubicBezTo>
                  <a:pt x="12629" y="89655"/>
                  <a:pt x="12629" y="89349"/>
                  <a:pt x="12706" y="89120"/>
                </a:cubicBezTo>
                <a:cubicBezTo>
                  <a:pt x="15498" y="82044"/>
                  <a:pt x="18289" y="74816"/>
                  <a:pt x="20278" y="67473"/>
                </a:cubicBezTo>
                <a:cubicBezTo>
                  <a:pt x="21158" y="64069"/>
                  <a:pt x="20928" y="60512"/>
                  <a:pt x="21311" y="56993"/>
                </a:cubicBezTo>
                <a:cubicBezTo>
                  <a:pt x="21540" y="54890"/>
                  <a:pt x="21808" y="52786"/>
                  <a:pt x="22114" y="50683"/>
                </a:cubicBezTo>
                <a:cubicBezTo>
                  <a:pt x="22114" y="50683"/>
                  <a:pt x="27163" y="59785"/>
                  <a:pt x="23644" y="74816"/>
                </a:cubicBezTo>
                <a:cubicBezTo>
                  <a:pt x="23644" y="74816"/>
                  <a:pt x="18978" y="87361"/>
                  <a:pt x="19972" y="96807"/>
                </a:cubicBezTo>
                <a:lnTo>
                  <a:pt x="22382" y="119870"/>
                </a:lnTo>
                <a:cubicBezTo>
                  <a:pt x="22497" y="121400"/>
                  <a:pt x="22573" y="122968"/>
                  <a:pt x="22497" y="124536"/>
                </a:cubicBezTo>
                <a:cubicBezTo>
                  <a:pt x="22305" y="128934"/>
                  <a:pt x="22038" y="138457"/>
                  <a:pt x="22191" y="142664"/>
                </a:cubicBezTo>
                <a:cubicBezTo>
                  <a:pt x="22382" y="148248"/>
                  <a:pt x="24524" y="165000"/>
                  <a:pt x="25633" y="168672"/>
                </a:cubicBezTo>
                <a:cubicBezTo>
                  <a:pt x="26704" y="172343"/>
                  <a:pt x="27239" y="177430"/>
                  <a:pt x="24294" y="181102"/>
                </a:cubicBezTo>
                <a:cubicBezTo>
                  <a:pt x="22613" y="183170"/>
                  <a:pt x="25085" y="183794"/>
                  <a:pt x="27850" y="183794"/>
                </a:cubicBezTo>
                <a:cubicBezTo>
                  <a:pt x="29993" y="183794"/>
                  <a:pt x="32313" y="183420"/>
                  <a:pt x="33014" y="183052"/>
                </a:cubicBezTo>
                <a:cubicBezTo>
                  <a:pt x="34659" y="182249"/>
                  <a:pt x="31293" y="177774"/>
                  <a:pt x="31217" y="173108"/>
                </a:cubicBezTo>
                <a:cubicBezTo>
                  <a:pt x="31064" y="168481"/>
                  <a:pt x="33014" y="148746"/>
                  <a:pt x="32632" y="140523"/>
                </a:cubicBezTo>
                <a:cubicBezTo>
                  <a:pt x="32249" y="132300"/>
                  <a:pt x="33358" y="123694"/>
                  <a:pt x="34544" y="118952"/>
                </a:cubicBezTo>
                <a:cubicBezTo>
                  <a:pt x="35768" y="114209"/>
                  <a:pt x="37183" y="97534"/>
                  <a:pt x="37183" y="97534"/>
                </a:cubicBezTo>
                <a:cubicBezTo>
                  <a:pt x="37183" y="97534"/>
                  <a:pt x="38560" y="114209"/>
                  <a:pt x="39822" y="118952"/>
                </a:cubicBezTo>
                <a:cubicBezTo>
                  <a:pt x="41008" y="123694"/>
                  <a:pt x="42117" y="132300"/>
                  <a:pt x="41734" y="140523"/>
                </a:cubicBezTo>
                <a:cubicBezTo>
                  <a:pt x="41352" y="148746"/>
                  <a:pt x="43302" y="168481"/>
                  <a:pt x="43149" y="173108"/>
                </a:cubicBezTo>
                <a:cubicBezTo>
                  <a:pt x="43035" y="177774"/>
                  <a:pt x="39707" y="182249"/>
                  <a:pt x="41352" y="183052"/>
                </a:cubicBezTo>
                <a:cubicBezTo>
                  <a:pt x="42058" y="183422"/>
                  <a:pt x="44404" y="183807"/>
                  <a:pt x="46562" y="183807"/>
                </a:cubicBezTo>
                <a:cubicBezTo>
                  <a:pt x="49314" y="183807"/>
                  <a:pt x="51761" y="183181"/>
                  <a:pt x="50110" y="181102"/>
                </a:cubicBezTo>
                <a:cubicBezTo>
                  <a:pt x="47127" y="177430"/>
                  <a:pt x="47662" y="172343"/>
                  <a:pt x="48771" y="168672"/>
                </a:cubicBezTo>
                <a:cubicBezTo>
                  <a:pt x="49842" y="165000"/>
                  <a:pt x="52022" y="148210"/>
                  <a:pt x="52214" y="142664"/>
                </a:cubicBezTo>
                <a:cubicBezTo>
                  <a:pt x="52328" y="138457"/>
                  <a:pt x="52022" y="128934"/>
                  <a:pt x="51869" y="124536"/>
                </a:cubicBezTo>
                <a:cubicBezTo>
                  <a:pt x="51831" y="122968"/>
                  <a:pt x="51869" y="121438"/>
                  <a:pt x="52022" y="119870"/>
                </a:cubicBezTo>
                <a:lnTo>
                  <a:pt x="54394" y="96807"/>
                </a:lnTo>
                <a:cubicBezTo>
                  <a:pt x="55388" y="87361"/>
                  <a:pt x="50722" y="74816"/>
                  <a:pt x="50722" y="74816"/>
                </a:cubicBezTo>
                <a:cubicBezTo>
                  <a:pt x="47242" y="59785"/>
                  <a:pt x="52252" y="50683"/>
                  <a:pt x="52252" y="50683"/>
                </a:cubicBezTo>
                <a:cubicBezTo>
                  <a:pt x="52596" y="52786"/>
                  <a:pt x="52826" y="54890"/>
                  <a:pt x="53055" y="56993"/>
                </a:cubicBezTo>
                <a:cubicBezTo>
                  <a:pt x="53437" y="60474"/>
                  <a:pt x="53208" y="64069"/>
                  <a:pt x="54126" y="67473"/>
                </a:cubicBezTo>
                <a:cubicBezTo>
                  <a:pt x="56038" y="74816"/>
                  <a:pt x="58907" y="82006"/>
                  <a:pt x="61660" y="89120"/>
                </a:cubicBezTo>
                <a:cubicBezTo>
                  <a:pt x="61775" y="89349"/>
                  <a:pt x="61813" y="89655"/>
                  <a:pt x="61775" y="89885"/>
                </a:cubicBezTo>
                <a:cubicBezTo>
                  <a:pt x="61431" y="94474"/>
                  <a:pt x="63228" y="97496"/>
                  <a:pt x="64146" y="98987"/>
                </a:cubicBezTo>
                <a:cubicBezTo>
                  <a:pt x="64643" y="99791"/>
                  <a:pt x="64835" y="100594"/>
                  <a:pt x="64873" y="101168"/>
                </a:cubicBezTo>
                <a:cubicBezTo>
                  <a:pt x="64902" y="101777"/>
                  <a:pt x="65438" y="102233"/>
                  <a:pt x="66012" y="102233"/>
                </a:cubicBezTo>
                <a:cubicBezTo>
                  <a:pt x="66195" y="102233"/>
                  <a:pt x="66381" y="102187"/>
                  <a:pt x="66556" y="102085"/>
                </a:cubicBezTo>
                <a:lnTo>
                  <a:pt x="66594" y="102047"/>
                </a:lnTo>
                <a:cubicBezTo>
                  <a:pt x="66594" y="102047"/>
                  <a:pt x="66824" y="103309"/>
                  <a:pt x="68009" y="103615"/>
                </a:cubicBezTo>
                <a:cubicBezTo>
                  <a:pt x="68229" y="103663"/>
                  <a:pt x="68410" y="103683"/>
                  <a:pt x="68560" y="103683"/>
                </a:cubicBezTo>
                <a:cubicBezTo>
                  <a:pt x="69246" y="103683"/>
                  <a:pt x="69271" y="103271"/>
                  <a:pt x="69271" y="103271"/>
                </a:cubicBezTo>
                <a:cubicBezTo>
                  <a:pt x="69271" y="103462"/>
                  <a:pt x="69692" y="103845"/>
                  <a:pt x="69845" y="103959"/>
                </a:cubicBezTo>
                <a:cubicBezTo>
                  <a:pt x="70077" y="104125"/>
                  <a:pt x="70425" y="104219"/>
                  <a:pt x="70769" y="104219"/>
                </a:cubicBezTo>
                <a:cubicBezTo>
                  <a:pt x="71218" y="104219"/>
                  <a:pt x="71661" y="104060"/>
                  <a:pt x="71834" y="103692"/>
                </a:cubicBezTo>
                <a:cubicBezTo>
                  <a:pt x="71870" y="103618"/>
                  <a:pt x="72119" y="102945"/>
                  <a:pt x="72003" y="102858"/>
                </a:cubicBezTo>
                <a:lnTo>
                  <a:pt x="72003" y="102858"/>
                </a:lnTo>
                <a:cubicBezTo>
                  <a:pt x="72231" y="102965"/>
                  <a:pt x="72415" y="103005"/>
                  <a:pt x="72562" y="103005"/>
                </a:cubicBezTo>
                <a:cubicBezTo>
                  <a:pt x="72973" y="103005"/>
                  <a:pt x="73096" y="102697"/>
                  <a:pt x="73096" y="102697"/>
                </a:cubicBezTo>
                <a:cubicBezTo>
                  <a:pt x="74013" y="101428"/>
                  <a:pt x="69628" y="94628"/>
                  <a:pt x="70440" y="94628"/>
                </a:cubicBezTo>
                <a:cubicBezTo>
                  <a:pt x="70509" y="94628"/>
                  <a:pt x="70614" y="94676"/>
                  <a:pt x="70763" y="94780"/>
                </a:cubicBezTo>
                <a:cubicBezTo>
                  <a:pt x="71566" y="95354"/>
                  <a:pt x="72101" y="95507"/>
                  <a:pt x="72522" y="95545"/>
                </a:cubicBezTo>
                <a:cubicBezTo>
                  <a:pt x="72943" y="95545"/>
                  <a:pt x="73172" y="95125"/>
                  <a:pt x="72943" y="94742"/>
                </a:cubicBezTo>
                <a:cubicBezTo>
                  <a:pt x="72484" y="94015"/>
                  <a:pt x="72369" y="93863"/>
                  <a:pt x="71107" y="91530"/>
                </a:cubicBezTo>
                <a:cubicBezTo>
                  <a:pt x="70151" y="89694"/>
                  <a:pt x="68698" y="88814"/>
                  <a:pt x="67741" y="88355"/>
                </a:cubicBezTo>
                <a:cubicBezTo>
                  <a:pt x="67206" y="88126"/>
                  <a:pt x="66862" y="87667"/>
                  <a:pt x="66785" y="87093"/>
                </a:cubicBezTo>
                <a:cubicBezTo>
                  <a:pt x="66097" y="81930"/>
                  <a:pt x="64949" y="76843"/>
                  <a:pt x="63764" y="71833"/>
                </a:cubicBezTo>
                <a:cubicBezTo>
                  <a:pt x="62884" y="68238"/>
                  <a:pt x="61660" y="64643"/>
                  <a:pt x="61048" y="61086"/>
                </a:cubicBezTo>
                <a:cubicBezTo>
                  <a:pt x="60322" y="56917"/>
                  <a:pt x="60322" y="52404"/>
                  <a:pt x="59901" y="48311"/>
                </a:cubicBezTo>
                <a:cubicBezTo>
                  <a:pt x="59595" y="45634"/>
                  <a:pt x="59557" y="42957"/>
                  <a:pt x="59595" y="40280"/>
                </a:cubicBezTo>
                <a:cubicBezTo>
                  <a:pt x="59710" y="35652"/>
                  <a:pt x="55159" y="33663"/>
                  <a:pt x="49651" y="31674"/>
                </a:cubicBezTo>
                <a:cubicBezTo>
                  <a:pt x="44258" y="29724"/>
                  <a:pt x="39822" y="24102"/>
                  <a:pt x="42040" y="21348"/>
                </a:cubicBezTo>
                <a:cubicBezTo>
                  <a:pt x="44212" y="18614"/>
                  <a:pt x="44624" y="15990"/>
                  <a:pt x="45071" y="15990"/>
                </a:cubicBezTo>
                <a:cubicBezTo>
                  <a:pt x="45081" y="15990"/>
                  <a:pt x="45090" y="15991"/>
                  <a:pt x="45100" y="15994"/>
                </a:cubicBezTo>
                <a:cubicBezTo>
                  <a:pt x="45138" y="16005"/>
                  <a:pt x="45176" y="16011"/>
                  <a:pt x="45215" y="16011"/>
                </a:cubicBezTo>
                <a:cubicBezTo>
                  <a:pt x="45685" y="16011"/>
                  <a:pt x="46180" y="15182"/>
                  <a:pt x="45827" y="14158"/>
                </a:cubicBezTo>
                <a:cubicBezTo>
                  <a:pt x="45444" y="13087"/>
                  <a:pt x="46553" y="11787"/>
                  <a:pt x="46209" y="10983"/>
                </a:cubicBezTo>
                <a:cubicBezTo>
                  <a:pt x="45996" y="10558"/>
                  <a:pt x="45713" y="10464"/>
                  <a:pt x="45503" y="10464"/>
                </a:cubicBezTo>
                <a:cubicBezTo>
                  <a:pt x="45335" y="10464"/>
                  <a:pt x="45215" y="10524"/>
                  <a:pt x="45215" y="10524"/>
                </a:cubicBezTo>
                <a:cubicBezTo>
                  <a:pt x="45077" y="497"/>
                  <a:pt x="38513" y="1"/>
                  <a:pt x="37214" y="1"/>
                </a:cubicBezTo>
                <a:close/>
              </a:path>
            </a:pathLst>
          </a:custGeom>
          <a:solidFill>
            <a:srgbClr val="6360E0">
              <a:alpha val="43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900"/>
              <a:t>PHYSICAL EXAMINATION</a:t>
            </a:r>
            <a:endParaRPr sz="2900"/>
          </a:p>
        </p:txBody>
      </p:sp>
      <p:sp>
        <p:nvSpPr>
          <p:cNvPr id="484" name="Google Shape;484;p40"/>
          <p:cNvSpPr txBox="1"/>
          <p:nvPr/>
        </p:nvSpPr>
        <p:spPr>
          <a:xfrm>
            <a:off x="2183577" y="1703639"/>
            <a:ext cx="27453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omfortaa"/>
                <a:ea typeface="Comfortaa"/>
                <a:cs typeface="Comfortaa"/>
                <a:sym typeface="Comfortaa"/>
              </a:rPr>
              <a:t>Mercury is the smallest planet of them all</a:t>
            </a:r>
            <a:endParaRPr>
              <a:solidFill>
                <a:schemeClr val="dk1"/>
              </a:solidFill>
              <a:latin typeface="Comfortaa"/>
              <a:ea typeface="Comfortaa"/>
              <a:cs typeface="Comfortaa"/>
              <a:sym typeface="Comfortaa"/>
            </a:endParaRPr>
          </a:p>
        </p:txBody>
      </p:sp>
      <p:sp>
        <p:nvSpPr>
          <p:cNvPr id="485" name="Google Shape;485;p40"/>
          <p:cNvSpPr txBox="1"/>
          <p:nvPr/>
        </p:nvSpPr>
        <p:spPr>
          <a:xfrm>
            <a:off x="2183577" y="2662463"/>
            <a:ext cx="27453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omfortaa"/>
                <a:ea typeface="Comfortaa"/>
                <a:cs typeface="Comfortaa"/>
                <a:sym typeface="Comfortaa"/>
              </a:rPr>
              <a:t>Venus is the second planet from the Sun</a:t>
            </a:r>
            <a:endParaRPr>
              <a:solidFill>
                <a:schemeClr val="dk1"/>
              </a:solidFill>
              <a:latin typeface="Comfortaa"/>
              <a:ea typeface="Comfortaa"/>
              <a:cs typeface="Comfortaa"/>
              <a:sym typeface="Comfortaa"/>
            </a:endParaRPr>
          </a:p>
        </p:txBody>
      </p:sp>
      <p:sp>
        <p:nvSpPr>
          <p:cNvPr id="486" name="Google Shape;486;p40"/>
          <p:cNvSpPr txBox="1"/>
          <p:nvPr/>
        </p:nvSpPr>
        <p:spPr>
          <a:xfrm>
            <a:off x="2183577" y="3621287"/>
            <a:ext cx="27453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omfortaa"/>
                <a:ea typeface="Comfortaa"/>
                <a:cs typeface="Comfortaa"/>
                <a:sym typeface="Comfortaa"/>
              </a:rPr>
              <a:t>Despite being red, Mars is actually a cold place</a:t>
            </a:r>
            <a:endParaRPr>
              <a:solidFill>
                <a:schemeClr val="dk1"/>
              </a:solidFill>
              <a:latin typeface="Comfortaa"/>
              <a:ea typeface="Comfortaa"/>
              <a:cs typeface="Comfortaa"/>
              <a:sym typeface="Comfortaa"/>
            </a:endParaRPr>
          </a:p>
        </p:txBody>
      </p:sp>
      <p:sp>
        <p:nvSpPr>
          <p:cNvPr id="487" name="Google Shape;487;p40"/>
          <p:cNvSpPr txBox="1">
            <a:spLocks noGrp="1"/>
          </p:cNvSpPr>
          <p:nvPr>
            <p:ph type="title" idx="4294967295"/>
          </p:nvPr>
        </p:nvSpPr>
        <p:spPr>
          <a:xfrm>
            <a:off x="773875" y="1673789"/>
            <a:ext cx="1199400" cy="695400"/>
          </a:xfrm>
          <a:prstGeom prst="rect">
            <a:avLst/>
          </a:prstGeom>
          <a:solidFill>
            <a:schemeClr val="dk1"/>
          </a:solidFill>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lt1"/>
                </a:solidFill>
              </a:rPr>
              <a:t>_01</a:t>
            </a:r>
            <a:endParaRPr sz="3000">
              <a:solidFill>
                <a:schemeClr val="lt1"/>
              </a:solidFill>
            </a:endParaRPr>
          </a:p>
        </p:txBody>
      </p:sp>
      <p:sp>
        <p:nvSpPr>
          <p:cNvPr id="488" name="Google Shape;488;p40"/>
          <p:cNvSpPr txBox="1">
            <a:spLocks noGrp="1"/>
          </p:cNvSpPr>
          <p:nvPr>
            <p:ph type="title" idx="4294967295"/>
          </p:nvPr>
        </p:nvSpPr>
        <p:spPr>
          <a:xfrm>
            <a:off x="773875" y="2601125"/>
            <a:ext cx="1199400" cy="695400"/>
          </a:xfrm>
          <a:prstGeom prst="rect">
            <a:avLst/>
          </a:prstGeom>
          <a:solidFill>
            <a:schemeClr val="dk1"/>
          </a:solidFill>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lt1"/>
                </a:solidFill>
              </a:rPr>
              <a:t>_02</a:t>
            </a:r>
            <a:endParaRPr sz="3000">
              <a:solidFill>
                <a:schemeClr val="lt1"/>
              </a:solidFill>
            </a:endParaRPr>
          </a:p>
        </p:txBody>
      </p:sp>
      <p:sp>
        <p:nvSpPr>
          <p:cNvPr id="489" name="Google Shape;489;p40"/>
          <p:cNvSpPr txBox="1">
            <a:spLocks noGrp="1"/>
          </p:cNvSpPr>
          <p:nvPr>
            <p:ph type="title" idx="4294967295"/>
          </p:nvPr>
        </p:nvSpPr>
        <p:spPr>
          <a:xfrm>
            <a:off x="773875" y="3559925"/>
            <a:ext cx="1199400" cy="695400"/>
          </a:xfrm>
          <a:prstGeom prst="rect">
            <a:avLst/>
          </a:prstGeom>
          <a:solidFill>
            <a:schemeClr val="dk1"/>
          </a:solidFill>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lt1"/>
                </a:solidFill>
              </a:rPr>
              <a:t>_03</a:t>
            </a:r>
            <a:endParaRPr sz="3000">
              <a:solidFill>
                <a:schemeClr val="lt1"/>
              </a:solidFill>
            </a:endParaRPr>
          </a:p>
        </p:txBody>
      </p:sp>
      <p:sp>
        <p:nvSpPr>
          <p:cNvPr id="490" name="Google Shape;490;p40"/>
          <p:cNvSpPr/>
          <p:nvPr/>
        </p:nvSpPr>
        <p:spPr>
          <a:xfrm>
            <a:off x="7194262" y="1128779"/>
            <a:ext cx="312184" cy="266110"/>
          </a:xfrm>
          <a:custGeom>
            <a:avLst/>
            <a:gdLst/>
            <a:ahLst/>
            <a:cxnLst/>
            <a:rect l="l" t="t" r="r" b="b"/>
            <a:pathLst>
              <a:path w="14229" h="12129" extrusionOk="0">
                <a:moveTo>
                  <a:pt x="6794" y="1224"/>
                </a:moveTo>
                <a:cubicBezTo>
                  <a:pt x="7502" y="1224"/>
                  <a:pt x="7944" y="1941"/>
                  <a:pt x="8147" y="2449"/>
                </a:cubicBezTo>
                <a:cubicBezTo>
                  <a:pt x="8262" y="2296"/>
                  <a:pt x="8300" y="2219"/>
                  <a:pt x="8415" y="2066"/>
                </a:cubicBezTo>
                <a:cubicBezTo>
                  <a:pt x="8460" y="2021"/>
                  <a:pt x="8531" y="2003"/>
                  <a:pt x="8597" y="2003"/>
                </a:cubicBezTo>
                <a:cubicBezTo>
                  <a:pt x="8644" y="2003"/>
                  <a:pt x="8689" y="2012"/>
                  <a:pt x="8721" y="2028"/>
                </a:cubicBezTo>
                <a:cubicBezTo>
                  <a:pt x="8836" y="2104"/>
                  <a:pt x="8836" y="2257"/>
                  <a:pt x="8797" y="2372"/>
                </a:cubicBezTo>
                <a:cubicBezTo>
                  <a:pt x="7573" y="3787"/>
                  <a:pt x="8721" y="5355"/>
                  <a:pt x="8797" y="5470"/>
                </a:cubicBezTo>
                <a:cubicBezTo>
                  <a:pt x="8989" y="5508"/>
                  <a:pt x="8912" y="5661"/>
                  <a:pt x="8836" y="5738"/>
                </a:cubicBezTo>
                <a:cubicBezTo>
                  <a:pt x="8797" y="5814"/>
                  <a:pt x="8721" y="5814"/>
                  <a:pt x="8683" y="5814"/>
                </a:cubicBezTo>
                <a:cubicBezTo>
                  <a:pt x="8644" y="5814"/>
                  <a:pt x="8530" y="5738"/>
                  <a:pt x="8491" y="5700"/>
                </a:cubicBezTo>
                <a:cubicBezTo>
                  <a:pt x="8491" y="5700"/>
                  <a:pt x="7535" y="4399"/>
                  <a:pt x="7956" y="3022"/>
                </a:cubicBezTo>
                <a:cubicBezTo>
                  <a:pt x="7885" y="2773"/>
                  <a:pt x="7516" y="1664"/>
                  <a:pt x="6788" y="1664"/>
                </a:cubicBezTo>
                <a:cubicBezTo>
                  <a:pt x="6733" y="1664"/>
                  <a:pt x="6676" y="1670"/>
                  <a:pt x="6617" y="1684"/>
                </a:cubicBezTo>
                <a:cubicBezTo>
                  <a:pt x="6597" y="1691"/>
                  <a:pt x="6577" y="1694"/>
                  <a:pt x="6557" y="1694"/>
                </a:cubicBezTo>
                <a:cubicBezTo>
                  <a:pt x="6464" y="1694"/>
                  <a:pt x="6381" y="1625"/>
                  <a:pt x="6350" y="1531"/>
                </a:cubicBezTo>
                <a:cubicBezTo>
                  <a:pt x="6311" y="1416"/>
                  <a:pt x="6388" y="1301"/>
                  <a:pt x="6503" y="1263"/>
                </a:cubicBezTo>
                <a:cubicBezTo>
                  <a:pt x="6604" y="1237"/>
                  <a:pt x="6701" y="1224"/>
                  <a:pt x="6794" y="1224"/>
                </a:cubicBezTo>
                <a:close/>
                <a:moveTo>
                  <a:pt x="2142" y="6273"/>
                </a:moveTo>
                <a:cubicBezTo>
                  <a:pt x="2295" y="6273"/>
                  <a:pt x="2372" y="6388"/>
                  <a:pt x="2372" y="6541"/>
                </a:cubicBezTo>
                <a:cubicBezTo>
                  <a:pt x="2372" y="6579"/>
                  <a:pt x="2372" y="7153"/>
                  <a:pt x="3175" y="7497"/>
                </a:cubicBezTo>
                <a:cubicBezTo>
                  <a:pt x="3252" y="7535"/>
                  <a:pt x="3328" y="7650"/>
                  <a:pt x="3290" y="7765"/>
                </a:cubicBezTo>
                <a:cubicBezTo>
                  <a:pt x="3252" y="7880"/>
                  <a:pt x="3175" y="7918"/>
                  <a:pt x="3099" y="7918"/>
                </a:cubicBezTo>
                <a:lnTo>
                  <a:pt x="2984" y="7918"/>
                </a:lnTo>
                <a:cubicBezTo>
                  <a:pt x="1913" y="7421"/>
                  <a:pt x="1913" y="6579"/>
                  <a:pt x="1913" y="6541"/>
                </a:cubicBezTo>
                <a:cubicBezTo>
                  <a:pt x="1913" y="6388"/>
                  <a:pt x="1990" y="6273"/>
                  <a:pt x="2142" y="6273"/>
                </a:cubicBezTo>
                <a:close/>
                <a:moveTo>
                  <a:pt x="4369" y="3627"/>
                </a:moveTo>
                <a:cubicBezTo>
                  <a:pt x="4468" y="3627"/>
                  <a:pt x="4562" y="3721"/>
                  <a:pt x="4628" y="3787"/>
                </a:cubicBezTo>
                <a:cubicBezTo>
                  <a:pt x="4666" y="3899"/>
                  <a:pt x="5206" y="5628"/>
                  <a:pt x="6948" y="5628"/>
                </a:cubicBezTo>
                <a:cubicBezTo>
                  <a:pt x="7002" y="5628"/>
                  <a:pt x="7058" y="5627"/>
                  <a:pt x="7114" y="5623"/>
                </a:cubicBezTo>
                <a:cubicBezTo>
                  <a:pt x="7229" y="5623"/>
                  <a:pt x="7344" y="5700"/>
                  <a:pt x="7344" y="5814"/>
                </a:cubicBezTo>
                <a:cubicBezTo>
                  <a:pt x="7382" y="6006"/>
                  <a:pt x="7306" y="6159"/>
                  <a:pt x="7153" y="6159"/>
                </a:cubicBezTo>
                <a:lnTo>
                  <a:pt x="6694" y="6159"/>
                </a:lnTo>
                <a:cubicBezTo>
                  <a:pt x="7000" y="6732"/>
                  <a:pt x="7382" y="7612"/>
                  <a:pt x="6694" y="8186"/>
                </a:cubicBezTo>
                <a:cubicBezTo>
                  <a:pt x="6617" y="8262"/>
                  <a:pt x="6579" y="8262"/>
                  <a:pt x="6541" y="8262"/>
                </a:cubicBezTo>
                <a:cubicBezTo>
                  <a:pt x="6503" y="8262"/>
                  <a:pt x="6388" y="8186"/>
                  <a:pt x="6350" y="8147"/>
                </a:cubicBezTo>
                <a:cubicBezTo>
                  <a:pt x="6235" y="8033"/>
                  <a:pt x="6311" y="7918"/>
                  <a:pt x="6388" y="7803"/>
                </a:cubicBezTo>
                <a:cubicBezTo>
                  <a:pt x="7000" y="7268"/>
                  <a:pt x="6235" y="6197"/>
                  <a:pt x="6044" y="5929"/>
                </a:cubicBezTo>
                <a:cubicBezTo>
                  <a:pt x="4667" y="5470"/>
                  <a:pt x="4170" y="3979"/>
                  <a:pt x="4170" y="3940"/>
                </a:cubicBezTo>
                <a:cubicBezTo>
                  <a:pt x="4131" y="3826"/>
                  <a:pt x="4246" y="3711"/>
                  <a:pt x="4323" y="3634"/>
                </a:cubicBezTo>
                <a:cubicBezTo>
                  <a:pt x="4338" y="3629"/>
                  <a:pt x="4354" y="3627"/>
                  <a:pt x="4369" y="3627"/>
                </a:cubicBezTo>
                <a:close/>
                <a:moveTo>
                  <a:pt x="6197" y="1"/>
                </a:moveTo>
                <a:cubicBezTo>
                  <a:pt x="6005" y="1"/>
                  <a:pt x="5776" y="1"/>
                  <a:pt x="5546" y="77"/>
                </a:cubicBezTo>
                <a:cubicBezTo>
                  <a:pt x="5279" y="116"/>
                  <a:pt x="5087" y="269"/>
                  <a:pt x="4858" y="307"/>
                </a:cubicBezTo>
                <a:cubicBezTo>
                  <a:pt x="4628" y="422"/>
                  <a:pt x="4361" y="422"/>
                  <a:pt x="4093" y="460"/>
                </a:cubicBezTo>
                <a:cubicBezTo>
                  <a:pt x="3864" y="498"/>
                  <a:pt x="3634" y="651"/>
                  <a:pt x="3405" y="804"/>
                </a:cubicBezTo>
                <a:cubicBezTo>
                  <a:pt x="3366" y="842"/>
                  <a:pt x="3328" y="842"/>
                  <a:pt x="3290" y="881"/>
                </a:cubicBezTo>
                <a:cubicBezTo>
                  <a:pt x="3902" y="1034"/>
                  <a:pt x="4896" y="1454"/>
                  <a:pt x="5393" y="2602"/>
                </a:cubicBezTo>
                <a:cubicBezTo>
                  <a:pt x="5432" y="2716"/>
                  <a:pt x="5393" y="2831"/>
                  <a:pt x="5240" y="2908"/>
                </a:cubicBezTo>
                <a:lnTo>
                  <a:pt x="5164" y="2908"/>
                </a:lnTo>
                <a:cubicBezTo>
                  <a:pt x="5049" y="2908"/>
                  <a:pt x="4973" y="2831"/>
                  <a:pt x="4973" y="2755"/>
                </a:cubicBezTo>
                <a:cubicBezTo>
                  <a:pt x="4475" y="1493"/>
                  <a:pt x="3290" y="1263"/>
                  <a:pt x="2907" y="1225"/>
                </a:cubicBezTo>
                <a:cubicBezTo>
                  <a:pt x="2907" y="1225"/>
                  <a:pt x="2869" y="1225"/>
                  <a:pt x="2869" y="1263"/>
                </a:cubicBezTo>
                <a:cubicBezTo>
                  <a:pt x="2142" y="1493"/>
                  <a:pt x="1645" y="2066"/>
                  <a:pt x="1263" y="2716"/>
                </a:cubicBezTo>
                <a:cubicBezTo>
                  <a:pt x="1148" y="2984"/>
                  <a:pt x="995" y="3328"/>
                  <a:pt x="880" y="3673"/>
                </a:cubicBezTo>
                <a:cubicBezTo>
                  <a:pt x="880" y="3711"/>
                  <a:pt x="842" y="3787"/>
                  <a:pt x="842" y="3864"/>
                </a:cubicBezTo>
                <a:cubicBezTo>
                  <a:pt x="842" y="3864"/>
                  <a:pt x="880" y="3864"/>
                  <a:pt x="880" y="3902"/>
                </a:cubicBezTo>
                <a:cubicBezTo>
                  <a:pt x="925" y="3925"/>
                  <a:pt x="1236" y="4120"/>
                  <a:pt x="1648" y="4120"/>
                </a:cubicBezTo>
                <a:cubicBezTo>
                  <a:pt x="1935" y="4120"/>
                  <a:pt x="2272" y="4025"/>
                  <a:pt x="2601" y="3711"/>
                </a:cubicBezTo>
                <a:cubicBezTo>
                  <a:pt x="2659" y="3653"/>
                  <a:pt x="2726" y="3625"/>
                  <a:pt x="2788" y="3625"/>
                </a:cubicBezTo>
                <a:cubicBezTo>
                  <a:pt x="2850" y="3625"/>
                  <a:pt x="2907" y="3653"/>
                  <a:pt x="2946" y="3711"/>
                </a:cubicBezTo>
                <a:cubicBezTo>
                  <a:pt x="3060" y="3787"/>
                  <a:pt x="3060" y="3940"/>
                  <a:pt x="2946" y="4055"/>
                </a:cubicBezTo>
                <a:cubicBezTo>
                  <a:pt x="2754" y="4170"/>
                  <a:pt x="2601" y="4323"/>
                  <a:pt x="2410" y="4361"/>
                </a:cubicBezTo>
                <a:cubicBezTo>
                  <a:pt x="2869" y="4667"/>
                  <a:pt x="3252" y="5126"/>
                  <a:pt x="3175" y="5853"/>
                </a:cubicBezTo>
                <a:cubicBezTo>
                  <a:pt x="3175" y="6006"/>
                  <a:pt x="3099" y="6082"/>
                  <a:pt x="2946" y="6082"/>
                </a:cubicBezTo>
                <a:cubicBezTo>
                  <a:pt x="2793" y="6082"/>
                  <a:pt x="2716" y="6006"/>
                  <a:pt x="2716" y="5853"/>
                </a:cubicBezTo>
                <a:cubicBezTo>
                  <a:pt x="2754" y="4858"/>
                  <a:pt x="1722" y="4552"/>
                  <a:pt x="1722" y="4552"/>
                </a:cubicBezTo>
                <a:lnTo>
                  <a:pt x="1645" y="4552"/>
                </a:lnTo>
                <a:cubicBezTo>
                  <a:pt x="1225" y="4552"/>
                  <a:pt x="880" y="4437"/>
                  <a:pt x="651" y="4284"/>
                </a:cubicBezTo>
                <a:lnTo>
                  <a:pt x="651" y="4284"/>
                </a:lnTo>
                <a:cubicBezTo>
                  <a:pt x="1" y="5891"/>
                  <a:pt x="1186" y="7000"/>
                  <a:pt x="1186" y="7000"/>
                </a:cubicBezTo>
                <a:cubicBezTo>
                  <a:pt x="1339" y="8339"/>
                  <a:pt x="2142" y="8798"/>
                  <a:pt x="2716" y="8950"/>
                </a:cubicBezTo>
                <a:cubicBezTo>
                  <a:pt x="2754" y="8950"/>
                  <a:pt x="3711" y="8759"/>
                  <a:pt x="4284" y="7306"/>
                </a:cubicBezTo>
                <a:cubicBezTo>
                  <a:pt x="4316" y="7211"/>
                  <a:pt x="4425" y="7143"/>
                  <a:pt x="4527" y="7143"/>
                </a:cubicBezTo>
                <a:cubicBezTo>
                  <a:pt x="4548" y="7143"/>
                  <a:pt x="4570" y="7146"/>
                  <a:pt x="4590" y="7153"/>
                </a:cubicBezTo>
                <a:cubicBezTo>
                  <a:pt x="4667" y="7191"/>
                  <a:pt x="4781" y="7344"/>
                  <a:pt x="4705" y="7421"/>
                </a:cubicBezTo>
                <a:cubicBezTo>
                  <a:pt x="4323" y="8453"/>
                  <a:pt x="3749" y="8912"/>
                  <a:pt x="3328" y="9142"/>
                </a:cubicBezTo>
                <a:cubicBezTo>
                  <a:pt x="3443" y="9333"/>
                  <a:pt x="3558" y="9601"/>
                  <a:pt x="3558" y="9639"/>
                </a:cubicBezTo>
                <a:cubicBezTo>
                  <a:pt x="3711" y="9830"/>
                  <a:pt x="3864" y="10021"/>
                  <a:pt x="4055" y="10174"/>
                </a:cubicBezTo>
                <a:cubicBezTo>
                  <a:pt x="4437" y="10442"/>
                  <a:pt x="4820" y="10633"/>
                  <a:pt x="5240" y="10825"/>
                </a:cubicBezTo>
                <a:cubicBezTo>
                  <a:pt x="5279" y="10863"/>
                  <a:pt x="5738" y="11016"/>
                  <a:pt x="5929" y="11054"/>
                </a:cubicBezTo>
                <a:cubicBezTo>
                  <a:pt x="6044" y="10404"/>
                  <a:pt x="5852" y="9715"/>
                  <a:pt x="5852" y="9715"/>
                </a:cubicBezTo>
                <a:cubicBezTo>
                  <a:pt x="5814" y="9639"/>
                  <a:pt x="5852" y="9486"/>
                  <a:pt x="6005" y="9448"/>
                </a:cubicBezTo>
                <a:cubicBezTo>
                  <a:pt x="6032" y="9439"/>
                  <a:pt x="6060" y="9434"/>
                  <a:pt x="6086" y="9434"/>
                </a:cubicBezTo>
                <a:cubicBezTo>
                  <a:pt x="6172" y="9434"/>
                  <a:pt x="6253" y="9484"/>
                  <a:pt x="6311" y="9601"/>
                </a:cubicBezTo>
                <a:cubicBezTo>
                  <a:pt x="6311" y="9639"/>
                  <a:pt x="6617" y="10633"/>
                  <a:pt x="6235" y="11589"/>
                </a:cubicBezTo>
                <a:cubicBezTo>
                  <a:pt x="6311" y="11742"/>
                  <a:pt x="6426" y="11895"/>
                  <a:pt x="6579" y="11972"/>
                </a:cubicBezTo>
                <a:cubicBezTo>
                  <a:pt x="6852" y="12109"/>
                  <a:pt x="6989" y="12128"/>
                  <a:pt x="7045" y="12128"/>
                </a:cubicBezTo>
                <a:cubicBezTo>
                  <a:pt x="7067" y="12128"/>
                  <a:pt x="7076" y="12125"/>
                  <a:pt x="7076" y="12125"/>
                </a:cubicBezTo>
                <a:cubicBezTo>
                  <a:pt x="7076" y="12125"/>
                  <a:pt x="7082" y="12128"/>
                  <a:pt x="7100" y="12128"/>
                </a:cubicBezTo>
                <a:cubicBezTo>
                  <a:pt x="7145" y="12128"/>
                  <a:pt x="7262" y="12109"/>
                  <a:pt x="7535" y="11972"/>
                </a:cubicBezTo>
                <a:cubicBezTo>
                  <a:pt x="7918" y="11781"/>
                  <a:pt x="8032" y="11131"/>
                  <a:pt x="8032" y="11131"/>
                </a:cubicBezTo>
                <a:cubicBezTo>
                  <a:pt x="8032" y="11131"/>
                  <a:pt x="8300" y="11016"/>
                  <a:pt x="8491" y="10978"/>
                </a:cubicBezTo>
                <a:cubicBezTo>
                  <a:pt x="7688" y="10595"/>
                  <a:pt x="7306" y="9830"/>
                  <a:pt x="7267" y="9792"/>
                </a:cubicBezTo>
                <a:cubicBezTo>
                  <a:pt x="7191" y="9677"/>
                  <a:pt x="7267" y="9524"/>
                  <a:pt x="7344" y="9486"/>
                </a:cubicBezTo>
                <a:cubicBezTo>
                  <a:pt x="7373" y="9476"/>
                  <a:pt x="7401" y="9472"/>
                  <a:pt x="7429" y="9472"/>
                </a:cubicBezTo>
                <a:cubicBezTo>
                  <a:pt x="7514" y="9472"/>
                  <a:pt x="7593" y="9515"/>
                  <a:pt x="7650" y="9601"/>
                </a:cubicBezTo>
                <a:cubicBezTo>
                  <a:pt x="7650" y="9601"/>
                  <a:pt x="8147" y="10480"/>
                  <a:pt x="9065" y="10748"/>
                </a:cubicBezTo>
                <a:cubicBezTo>
                  <a:pt x="9486" y="10557"/>
                  <a:pt x="9868" y="10366"/>
                  <a:pt x="10212" y="10021"/>
                </a:cubicBezTo>
                <a:cubicBezTo>
                  <a:pt x="10327" y="9907"/>
                  <a:pt x="10710" y="9295"/>
                  <a:pt x="10824" y="9103"/>
                </a:cubicBezTo>
                <a:cubicBezTo>
                  <a:pt x="10404" y="8912"/>
                  <a:pt x="9792" y="8453"/>
                  <a:pt x="9371" y="7344"/>
                </a:cubicBezTo>
                <a:cubicBezTo>
                  <a:pt x="9294" y="7229"/>
                  <a:pt x="9371" y="7115"/>
                  <a:pt x="9486" y="7038"/>
                </a:cubicBezTo>
                <a:cubicBezTo>
                  <a:pt x="9513" y="7029"/>
                  <a:pt x="9542" y="7024"/>
                  <a:pt x="9571" y="7024"/>
                </a:cubicBezTo>
                <a:cubicBezTo>
                  <a:pt x="9666" y="7024"/>
                  <a:pt x="9762" y="7074"/>
                  <a:pt x="9792" y="7191"/>
                </a:cubicBezTo>
                <a:cubicBezTo>
                  <a:pt x="10365" y="8645"/>
                  <a:pt x="11322" y="8836"/>
                  <a:pt x="11360" y="8874"/>
                </a:cubicBezTo>
                <a:cubicBezTo>
                  <a:pt x="11398" y="8874"/>
                  <a:pt x="11474" y="8912"/>
                  <a:pt x="11513" y="8950"/>
                </a:cubicBezTo>
                <a:cubicBezTo>
                  <a:pt x="12086" y="8759"/>
                  <a:pt x="12851" y="8300"/>
                  <a:pt x="12928" y="7000"/>
                </a:cubicBezTo>
                <a:cubicBezTo>
                  <a:pt x="12928" y="7000"/>
                  <a:pt x="14228" y="5814"/>
                  <a:pt x="13387" y="4093"/>
                </a:cubicBezTo>
                <a:cubicBezTo>
                  <a:pt x="13387" y="4093"/>
                  <a:pt x="13310" y="3864"/>
                  <a:pt x="13234" y="3520"/>
                </a:cubicBezTo>
                <a:cubicBezTo>
                  <a:pt x="13081" y="3558"/>
                  <a:pt x="12890" y="3596"/>
                  <a:pt x="12698" y="3596"/>
                </a:cubicBezTo>
                <a:cubicBezTo>
                  <a:pt x="12737" y="3673"/>
                  <a:pt x="12698" y="3673"/>
                  <a:pt x="12698" y="3673"/>
                </a:cubicBezTo>
                <a:cubicBezTo>
                  <a:pt x="12660" y="3673"/>
                  <a:pt x="11666" y="3940"/>
                  <a:pt x="11704" y="4935"/>
                </a:cubicBezTo>
                <a:cubicBezTo>
                  <a:pt x="11704" y="5088"/>
                  <a:pt x="11589" y="5202"/>
                  <a:pt x="11474" y="5202"/>
                </a:cubicBezTo>
                <a:cubicBezTo>
                  <a:pt x="11322" y="5202"/>
                  <a:pt x="11207" y="5088"/>
                  <a:pt x="11207" y="4935"/>
                </a:cubicBezTo>
                <a:cubicBezTo>
                  <a:pt x="11207" y="4246"/>
                  <a:pt x="11589" y="3749"/>
                  <a:pt x="11972" y="3481"/>
                </a:cubicBezTo>
                <a:cubicBezTo>
                  <a:pt x="11780" y="3367"/>
                  <a:pt x="11666" y="3290"/>
                  <a:pt x="11474" y="3137"/>
                </a:cubicBezTo>
                <a:cubicBezTo>
                  <a:pt x="11360" y="3022"/>
                  <a:pt x="11360" y="2908"/>
                  <a:pt x="11474" y="2793"/>
                </a:cubicBezTo>
                <a:cubicBezTo>
                  <a:pt x="11513" y="2755"/>
                  <a:pt x="11570" y="2736"/>
                  <a:pt x="11627" y="2736"/>
                </a:cubicBezTo>
                <a:cubicBezTo>
                  <a:pt x="11685" y="2736"/>
                  <a:pt x="11742" y="2755"/>
                  <a:pt x="11780" y="2793"/>
                </a:cubicBezTo>
                <a:cubicBezTo>
                  <a:pt x="12096" y="3109"/>
                  <a:pt x="12427" y="3193"/>
                  <a:pt x="12705" y="3193"/>
                </a:cubicBezTo>
                <a:cubicBezTo>
                  <a:pt x="12865" y="3193"/>
                  <a:pt x="13007" y="3165"/>
                  <a:pt x="13119" y="3137"/>
                </a:cubicBezTo>
                <a:cubicBezTo>
                  <a:pt x="12851" y="2449"/>
                  <a:pt x="12316" y="1607"/>
                  <a:pt x="11398" y="1301"/>
                </a:cubicBezTo>
                <a:cubicBezTo>
                  <a:pt x="11360" y="1301"/>
                  <a:pt x="11322" y="1187"/>
                  <a:pt x="11283" y="1187"/>
                </a:cubicBezTo>
                <a:cubicBezTo>
                  <a:pt x="11169" y="1034"/>
                  <a:pt x="11016" y="919"/>
                  <a:pt x="10901" y="842"/>
                </a:cubicBezTo>
                <a:cubicBezTo>
                  <a:pt x="10786" y="804"/>
                  <a:pt x="10710" y="689"/>
                  <a:pt x="10557" y="651"/>
                </a:cubicBezTo>
                <a:cubicBezTo>
                  <a:pt x="10136" y="881"/>
                  <a:pt x="9753" y="1225"/>
                  <a:pt x="9486" y="1837"/>
                </a:cubicBezTo>
                <a:cubicBezTo>
                  <a:pt x="9447" y="1951"/>
                  <a:pt x="9409" y="1990"/>
                  <a:pt x="9294" y="1990"/>
                </a:cubicBezTo>
                <a:lnTo>
                  <a:pt x="9218" y="1990"/>
                </a:lnTo>
                <a:cubicBezTo>
                  <a:pt x="9103" y="1951"/>
                  <a:pt x="9027" y="1798"/>
                  <a:pt x="9065" y="1684"/>
                </a:cubicBezTo>
                <a:cubicBezTo>
                  <a:pt x="9256" y="1110"/>
                  <a:pt x="9600" y="728"/>
                  <a:pt x="9983" y="498"/>
                </a:cubicBezTo>
                <a:cubicBezTo>
                  <a:pt x="9830" y="498"/>
                  <a:pt x="9753" y="498"/>
                  <a:pt x="9600" y="460"/>
                </a:cubicBezTo>
                <a:cubicBezTo>
                  <a:pt x="9371" y="460"/>
                  <a:pt x="9180" y="269"/>
                  <a:pt x="8912" y="154"/>
                </a:cubicBezTo>
                <a:cubicBezTo>
                  <a:pt x="8663" y="77"/>
                  <a:pt x="8396" y="39"/>
                  <a:pt x="8123" y="39"/>
                </a:cubicBezTo>
                <a:cubicBezTo>
                  <a:pt x="7851" y="39"/>
                  <a:pt x="7573" y="77"/>
                  <a:pt x="7306" y="154"/>
                </a:cubicBezTo>
                <a:cubicBezTo>
                  <a:pt x="7267" y="154"/>
                  <a:pt x="7153" y="230"/>
                  <a:pt x="7114" y="230"/>
                </a:cubicBezTo>
                <a:cubicBezTo>
                  <a:pt x="7076" y="230"/>
                  <a:pt x="7000" y="230"/>
                  <a:pt x="6961" y="154"/>
                </a:cubicBezTo>
                <a:cubicBezTo>
                  <a:pt x="6694" y="116"/>
                  <a:pt x="6426" y="1"/>
                  <a:pt x="6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0"/>
          <p:cNvSpPr/>
          <p:nvPr/>
        </p:nvSpPr>
        <p:spPr>
          <a:xfrm>
            <a:off x="7205189" y="2248180"/>
            <a:ext cx="427128" cy="556596"/>
          </a:xfrm>
          <a:custGeom>
            <a:avLst/>
            <a:gdLst/>
            <a:ahLst/>
            <a:cxnLst/>
            <a:rect l="l" t="t" r="r" b="b"/>
            <a:pathLst>
              <a:path w="19468" h="25369" extrusionOk="0">
                <a:moveTo>
                  <a:pt x="7190" y="0"/>
                </a:moveTo>
                <a:lnTo>
                  <a:pt x="7190" y="9868"/>
                </a:lnTo>
                <a:cubicBezTo>
                  <a:pt x="7190" y="9868"/>
                  <a:pt x="12200" y="12660"/>
                  <a:pt x="11282" y="14534"/>
                </a:cubicBezTo>
                <a:cubicBezTo>
                  <a:pt x="10403" y="16446"/>
                  <a:pt x="10441" y="17785"/>
                  <a:pt x="10441" y="17785"/>
                </a:cubicBezTo>
                <a:cubicBezTo>
                  <a:pt x="9332" y="17938"/>
                  <a:pt x="8185" y="19544"/>
                  <a:pt x="8185" y="19544"/>
                </a:cubicBezTo>
                <a:cubicBezTo>
                  <a:pt x="7924" y="19438"/>
                  <a:pt x="7661" y="19396"/>
                  <a:pt x="7409" y="19396"/>
                </a:cubicBezTo>
                <a:cubicBezTo>
                  <a:pt x="6480" y="19396"/>
                  <a:pt x="5699" y="19965"/>
                  <a:pt x="5699" y="19965"/>
                </a:cubicBezTo>
                <a:cubicBezTo>
                  <a:pt x="5240" y="19314"/>
                  <a:pt x="4475" y="19085"/>
                  <a:pt x="4475" y="19085"/>
                </a:cubicBezTo>
                <a:cubicBezTo>
                  <a:pt x="3987" y="18912"/>
                  <a:pt x="3564" y="18834"/>
                  <a:pt x="3198" y="18834"/>
                </a:cubicBezTo>
                <a:cubicBezTo>
                  <a:pt x="1" y="18834"/>
                  <a:pt x="1109" y="24745"/>
                  <a:pt x="1109" y="24745"/>
                </a:cubicBezTo>
                <a:cubicBezTo>
                  <a:pt x="1572" y="25223"/>
                  <a:pt x="1988" y="25369"/>
                  <a:pt x="2323" y="25369"/>
                </a:cubicBezTo>
                <a:cubicBezTo>
                  <a:pt x="2847" y="25369"/>
                  <a:pt x="3174" y="25013"/>
                  <a:pt x="3174" y="25013"/>
                </a:cubicBezTo>
                <a:cubicBezTo>
                  <a:pt x="3174" y="25013"/>
                  <a:pt x="2868" y="22489"/>
                  <a:pt x="3174" y="21686"/>
                </a:cubicBezTo>
                <a:cubicBezTo>
                  <a:pt x="3261" y="21401"/>
                  <a:pt x="3412" y="21304"/>
                  <a:pt x="3576" y="21304"/>
                </a:cubicBezTo>
                <a:cubicBezTo>
                  <a:pt x="3920" y="21304"/>
                  <a:pt x="4322" y="21724"/>
                  <a:pt x="4322" y="21724"/>
                </a:cubicBezTo>
                <a:cubicBezTo>
                  <a:pt x="4617" y="22158"/>
                  <a:pt x="4976" y="22277"/>
                  <a:pt x="5279" y="22277"/>
                </a:cubicBezTo>
                <a:cubicBezTo>
                  <a:pt x="5644" y="22277"/>
                  <a:pt x="5928" y="22106"/>
                  <a:pt x="5928" y="22106"/>
                </a:cubicBezTo>
                <a:cubicBezTo>
                  <a:pt x="7197" y="23242"/>
                  <a:pt x="8644" y="23722"/>
                  <a:pt x="10055" y="23722"/>
                </a:cubicBezTo>
                <a:cubicBezTo>
                  <a:pt x="11494" y="23722"/>
                  <a:pt x="12897" y="23223"/>
                  <a:pt x="14036" y="22412"/>
                </a:cubicBezTo>
                <a:cubicBezTo>
                  <a:pt x="16254" y="20921"/>
                  <a:pt x="19467" y="16446"/>
                  <a:pt x="16216" y="11627"/>
                </a:cubicBezTo>
                <a:cubicBezTo>
                  <a:pt x="14420" y="8964"/>
                  <a:pt x="12343" y="8368"/>
                  <a:pt x="10844" y="8368"/>
                </a:cubicBezTo>
                <a:cubicBezTo>
                  <a:pt x="9631" y="8368"/>
                  <a:pt x="8796" y="8758"/>
                  <a:pt x="8796" y="8758"/>
                </a:cubicBezTo>
                <a:lnTo>
                  <a:pt x="8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0"/>
          <p:cNvSpPr/>
          <p:nvPr/>
        </p:nvSpPr>
        <p:spPr>
          <a:xfrm>
            <a:off x="7072605" y="2413497"/>
            <a:ext cx="433842" cy="291692"/>
          </a:xfrm>
          <a:custGeom>
            <a:avLst/>
            <a:gdLst/>
            <a:ahLst/>
            <a:cxnLst/>
            <a:rect l="l" t="t" r="r" b="b"/>
            <a:pathLst>
              <a:path w="19774" h="13295" extrusionOk="0">
                <a:moveTo>
                  <a:pt x="6589" y="1"/>
                </a:moveTo>
                <a:cubicBezTo>
                  <a:pt x="5632" y="1"/>
                  <a:pt x="4663" y="401"/>
                  <a:pt x="3672" y="1568"/>
                </a:cubicBezTo>
                <a:cubicBezTo>
                  <a:pt x="0" y="5851"/>
                  <a:pt x="2371" y="12850"/>
                  <a:pt x="4398" y="13271"/>
                </a:cubicBezTo>
                <a:cubicBezTo>
                  <a:pt x="4474" y="13287"/>
                  <a:pt x="4552" y="13295"/>
                  <a:pt x="4632" y="13295"/>
                </a:cubicBezTo>
                <a:cubicBezTo>
                  <a:pt x="6258" y="13295"/>
                  <a:pt x="8806" y="10104"/>
                  <a:pt x="10556" y="9485"/>
                </a:cubicBezTo>
                <a:cubicBezTo>
                  <a:pt x="10631" y="9451"/>
                  <a:pt x="10709" y="9436"/>
                  <a:pt x="10785" y="9436"/>
                </a:cubicBezTo>
                <a:cubicBezTo>
                  <a:pt x="11059" y="9436"/>
                  <a:pt x="11325" y="9628"/>
                  <a:pt x="11474" y="9867"/>
                </a:cubicBezTo>
                <a:cubicBezTo>
                  <a:pt x="11589" y="10135"/>
                  <a:pt x="11703" y="10326"/>
                  <a:pt x="11856" y="10556"/>
                </a:cubicBezTo>
                <a:cubicBezTo>
                  <a:pt x="11933" y="10747"/>
                  <a:pt x="12048" y="10900"/>
                  <a:pt x="12124" y="11091"/>
                </a:cubicBezTo>
                <a:cubicBezTo>
                  <a:pt x="12162" y="11167"/>
                  <a:pt x="12239" y="11359"/>
                  <a:pt x="12315" y="11397"/>
                </a:cubicBezTo>
                <a:cubicBezTo>
                  <a:pt x="12384" y="11466"/>
                  <a:pt x="12549" y="11480"/>
                  <a:pt x="12695" y="11480"/>
                </a:cubicBezTo>
                <a:cubicBezTo>
                  <a:pt x="12793" y="11480"/>
                  <a:pt x="12881" y="11473"/>
                  <a:pt x="12927" y="11473"/>
                </a:cubicBezTo>
                <a:cubicBezTo>
                  <a:pt x="13004" y="11473"/>
                  <a:pt x="13042" y="11473"/>
                  <a:pt x="13080" y="11397"/>
                </a:cubicBezTo>
                <a:cubicBezTo>
                  <a:pt x="13118" y="11359"/>
                  <a:pt x="13195" y="11320"/>
                  <a:pt x="13195" y="11282"/>
                </a:cubicBezTo>
                <a:cubicBezTo>
                  <a:pt x="13233" y="11167"/>
                  <a:pt x="13233" y="11129"/>
                  <a:pt x="13233" y="11014"/>
                </a:cubicBezTo>
                <a:cubicBezTo>
                  <a:pt x="13271" y="10632"/>
                  <a:pt x="13386" y="10250"/>
                  <a:pt x="13463" y="9867"/>
                </a:cubicBezTo>
                <a:cubicBezTo>
                  <a:pt x="13501" y="9676"/>
                  <a:pt x="13577" y="9561"/>
                  <a:pt x="13577" y="9332"/>
                </a:cubicBezTo>
                <a:cubicBezTo>
                  <a:pt x="13577" y="9255"/>
                  <a:pt x="13616" y="9102"/>
                  <a:pt x="13692" y="9064"/>
                </a:cubicBezTo>
                <a:lnTo>
                  <a:pt x="13845" y="9064"/>
                </a:lnTo>
                <a:cubicBezTo>
                  <a:pt x="13958" y="9074"/>
                  <a:pt x="14071" y="9079"/>
                  <a:pt x="14183" y="9079"/>
                </a:cubicBezTo>
                <a:cubicBezTo>
                  <a:pt x="14489" y="9079"/>
                  <a:pt x="14789" y="9043"/>
                  <a:pt x="15069" y="8987"/>
                </a:cubicBezTo>
                <a:cubicBezTo>
                  <a:pt x="15566" y="8873"/>
                  <a:pt x="16102" y="8643"/>
                  <a:pt x="16408" y="8299"/>
                </a:cubicBezTo>
                <a:lnTo>
                  <a:pt x="16599" y="8108"/>
                </a:lnTo>
                <a:cubicBezTo>
                  <a:pt x="17249" y="7343"/>
                  <a:pt x="18014" y="4819"/>
                  <a:pt x="19200" y="3518"/>
                </a:cubicBezTo>
                <a:cubicBezTo>
                  <a:pt x="19773" y="2906"/>
                  <a:pt x="19620" y="1988"/>
                  <a:pt x="18932" y="1568"/>
                </a:cubicBezTo>
                <a:cubicBezTo>
                  <a:pt x="18291" y="1236"/>
                  <a:pt x="17471" y="930"/>
                  <a:pt x="16524" y="930"/>
                </a:cubicBezTo>
                <a:cubicBezTo>
                  <a:pt x="15833" y="930"/>
                  <a:pt x="15073" y="1094"/>
                  <a:pt x="14266" y="1529"/>
                </a:cubicBezTo>
                <a:cubicBezTo>
                  <a:pt x="13766" y="1798"/>
                  <a:pt x="13269" y="1907"/>
                  <a:pt x="12775" y="1907"/>
                </a:cubicBezTo>
                <a:cubicBezTo>
                  <a:pt x="10705" y="1907"/>
                  <a:pt x="8676" y="1"/>
                  <a:pt x="65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0"/>
          <p:cNvSpPr/>
          <p:nvPr/>
        </p:nvSpPr>
        <p:spPr>
          <a:xfrm>
            <a:off x="7275660" y="1618831"/>
            <a:ext cx="150223" cy="458173"/>
          </a:xfrm>
          <a:custGeom>
            <a:avLst/>
            <a:gdLst/>
            <a:ahLst/>
            <a:cxnLst/>
            <a:rect l="l" t="t" r="r" b="b"/>
            <a:pathLst>
              <a:path w="6847" h="20883" extrusionOk="0">
                <a:moveTo>
                  <a:pt x="2525" y="1"/>
                </a:moveTo>
                <a:lnTo>
                  <a:pt x="2525" y="15567"/>
                </a:lnTo>
                <a:cubicBezTo>
                  <a:pt x="2525" y="16408"/>
                  <a:pt x="2066" y="17211"/>
                  <a:pt x="1263" y="17594"/>
                </a:cubicBezTo>
                <a:cubicBezTo>
                  <a:pt x="918" y="17747"/>
                  <a:pt x="613" y="17938"/>
                  <a:pt x="345" y="18129"/>
                </a:cubicBezTo>
                <a:cubicBezTo>
                  <a:pt x="1" y="19927"/>
                  <a:pt x="918" y="20883"/>
                  <a:pt x="918" y="20883"/>
                </a:cubicBezTo>
                <a:cubicBezTo>
                  <a:pt x="1703" y="20520"/>
                  <a:pt x="2544" y="20338"/>
                  <a:pt x="3390" y="20338"/>
                </a:cubicBezTo>
                <a:cubicBezTo>
                  <a:pt x="4236" y="20338"/>
                  <a:pt x="5087" y="20520"/>
                  <a:pt x="5890" y="20883"/>
                </a:cubicBezTo>
                <a:cubicBezTo>
                  <a:pt x="5967" y="20845"/>
                  <a:pt x="6847" y="19965"/>
                  <a:pt x="6502" y="18091"/>
                </a:cubicBezTo>
                <a:cubicBezTo>
                  <a:pt x="6235" y="17900"/>
                  <a:pt x="5929" y="17709"/>
                  <a:pt x="5584" y="17556"/>
                </a:cubicBezTo>
                <a:cubicBezTo>
                  <a:pt x="4781" y="17173"/>
                  <a:pt x="4322" y="16370"/>
                  <a:pt x="4322" y="15490"/>
                </a:cubicBezTo>
                <a:lnTo>
                  <a:pt x="4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0"/>
          <p:cNvSpPr/>
          <p:nvPr/>
        </p:nvSpPr>
        <p:spPr>
          <a:xfrm>
            <a:off x="7047703" y="1962784"/>
            <a:ext cx="311043" cy="441521"/>
          </a:xfrm>
          <a:custGeom>
            <a:avLst/>
            <a:gdLst/>
            <a:ahLst/>
            <a:cxnLst/>
            <a:rect l="l" t="t" r="r" b="b"/>
            <a:pathLst>
              <a:path w="14177" h="20124" extrusionOk="0">
                <a:moveTo>
                  <a:pt x="10201" y="0"/>
                </a:moveTo>
                <a:cubicBezTo>
                  <a:pt x="10020" y="0"/>
                  <a:pt x="9836" y="49"/>
                  <a:pt x="9664" y="157"/>
                </a:cubicBezTo>
                <a:cubicBezTo>
                  <a:pt x="7828" y="1305"/>
                  <a:pt x="5036" y="3561"/>
                  <a:pt x="3851" y="7348"/>
                </a:cubicBezTo>
                <a:cubicBezTo>
                  <a:pt x="3506" y="8419"/>
                  <a:pt x="3047" y="9528"/>
                  <a:pt x="2397" y="10522"/>
                </a:cubicBezTo>
                <a:cubicBezTo>
                  <a:pt x="2091" y="11096"/>
                  <a:pt x="1632" y="11823"/>
                  <a:pt x="1403" y="12626"/>
                </a:cubicBezTo>
                <a:cubicBezTo>
                  <a:pt x="1" y="16717"/>
                  <a:pt x="3222" y="20123"/>
                  <a:pt x="6823" y="20123"/>
                </a:cubicBezTo>
                <a:cubicBezTo>
                  <a:pt x="8036" y="20123"/>
                  <a:pt x="9292" y="19737"/>
                  <a:pt x="10429" y="18860"/>
                </a:cubicBezTo>
                <a:cubicBezTo>
                  <a:pt x="11270" y="18248"/>
                  <a:pt x="12073" y="17368"/>
                  <a:pt x="12800" y="16183"/>
                </a:cubicBezTo>
                <a:cubicBezTo>
                  <a:pt x="14177" y="13811"/>
                  <a:pt x="13833" y="11249"/>
                  <a:pt x="12877" y="8725"/>
                </a:cubicBezTo>
                <a:cubicBezTo>
                  <a:pt x="12609" y="7960"/>
                  <a:pt x="12265" y="7233"/>
                  <a:pt x="11959" y="6468"/>
                </a:cubicBezTo>
                <a:cubicBezTo>
                  <a:pt x="11576" y="8036"/>
                  <a:pt x="10391" y="12205"/>
                  <a:pt x="8517" y="14270"/>
                </a:cubicBezTo>
                <a:cubicBezTo>
                  <a:pt x="8440" y="14347"/>
                  <a:pt x="8287" y="14423"/>
                  <a:pt x="8172" y="14423"/>
                </a:cubicBezTo>
                <a:cubicBezTo>
                  <a:pt x="8096" y="14423"/>
                  <a:pt x="7943" y="14347"/>
                  <a:pt x="7905" y="14308"/>
                </a:cubicBezTo>
                <a:cubicBezTo>
                  <a:pt x="7713" y="14117"/>
                  <a:pt x="7713" y="13850"/>
                  <a:pt x="7866" y="13658"/>
                </a:cubicBezTo>
                <a:cubicBezTo>
                  <a:pt x="8478" y="12970"/>
                  <a:pt x="9014" y="12014"/>
                  <a:pt x="9473" y="11019"/>
                </a:cubicBezTo>
                <a:lnTo>
                  <a:pt x="9473" y="11019"/>
                </a:lnTo>
                <a:cubicBezTo>
                  <a:pt x="8784" y="11402"/>
                  <a:pt x="7752" y="11784"/>
                  <a:pt x="6681" y="11784"/>
                </a:cubicBezTo>
                <a:lnTo>
                  <a:pt x="6528" y="11784"/>
                </a:lnTo>
                <a:cubicBezTo>
                  <a:pt x="6298" y="11784"/>
                  <a:pt x="6107" y="11555"/>
                  <a:pt x="6107" y="11287"/>
                </a:cubicBezTo>
                <a:cubicBezTo>
                  <a:pt x="6107" y="11058"/>
                  <a:pt x="6298" y="10866"/>
                  <a:pt x="6566" y="10866"/>
                </a:cubicBezTo>
                <a:cubicBezTo>
                  <a:pt x="6596" y="10867"/>
                  <a:pt x="6626" y="10867"/>
                  <a:pt x="6655" y="10867"/>
                </a:cubicBezTo>
                <a:cubicBezTo>
                  <a:pt x="8263" y="10867"/>
                  <a:pt x="9671" y="9866"/>
                  <a:pt x="10046" y="9566"/>
                </a:cubicBezTo>
                <a:cubicBezTo>
                  <a:pt x="10505" y="8380"/>
                  <a:pt x="10811" y="7233"/>
                  <a:pt x="11003" y="6468"/>
                </a:cubicBezTo>
                <a:lnTo>
                  <a:pt x="11003" y="6468"/>
                </a:lnTo>
                <a:cubicBezTo>
                  <a:pt x="9779" y="7271"/>
                  <a:pt x="7943" y="8342"/>
                  <a:pt x="6489" y="8533"/>
                </a:cubicBezTo>
                <a:lnTo>
                  <a:pt x="6413" y="8533"/>
                </a:lnTo>
                <a:cubicBezTo>
                  <a:pt x="6184" y="8533"/>
                  <a:pt x="5992" y="8380"/>
                  <a:pt x="5992" y="8151"/>
                </a:cubicBezTo>
                <a:cubicBezTo>
                  <a:pt x="5954" y="7921"/>
                  <a:pt x="6145" y="7654"/>
                  <a:pt x="6375" y="7615"/>
                </a:cubicBezTo>
                <a:cubicBezTo>
                  <a:pt x="6948" y="7539"/>
                  <a:pt x="7560" y="7348"/>
                  <a:pt x="8172" y="7042"/>
                </a:cubicBezTo>
                <a:cubicBezTo>
                  <a:pt x="7599" y="6889"/>
                  <a:pt x="6987" y="6621"/>
                  <a:pt x="6489" y="6124"/>
                </a:cubicBezTo>
                <a:cubicBezTo>
                  <a:pt x="6260" y="6009"/>
                  <a:pt x="6260" y="5665"/>
                  <a:pt x="6413" y="5474"/>
                </a:cubicBezTo>
                <a:cubicBezTo>
                  <a:pt x="6494" y="5373"/>
                  <a:pt x="6628" y="5325"/>
                  <a:pt x="6764" y="5325"/>
                </a:cubicBezTo>
                <a:cubicBezTo>
                  <a:pt x="6887" y="5325"/>
                  <a:pt x="7011" y="5363"/>
                  <a:pt x="7101" y="5435"/>
                </a:cubicBezTo>
                <a:cubicBezTo>
                  <a:pt x="7943" y="6124"/>
                  <a:pt x="9205" y="6277"/>
                  <a:pt x="9587" y="6315"/>
                </a:cubicBezTo>
                <a:cubicBezTo>
                  <a:pt x="10352" y="5856"/>
                  <a:pt x="11079" y="5359"/>
                  <a:pt x="11500" y="5091"/>
                </a:cubicBezTo>
                <a:lnTo>
                  <a:pt x="11500" y="5053"/>
                </a:lnTo>
                <a:cubicBezTo>
                  <a:pt x="11003" y="3753"/>
                  <a:pt x="11270" y="2490"/>
                  <a:pt x="11308" y="1152"/>
                </a:cubicBezTo>
                <a:cubicBezTo>
                  <a:pt x="11338" y="509"/>
                  <a:pt x="10787" y="0"/>
                  <a:pt x="102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0"/>
          <p:cNvSpPr/>
          <p:nvPr/>
        </p:nvSpPr>
        <p:spPr>
          <a:xfrm>
            <a:off x="7343630" y="1962784"/>
            <a:ext cx="311043" cy="441521"/>
          </a:xfrm>
          <a:custGeom>
            <a:avLst/>
            <a:gdLst/>
            <a:ahLst/>
            <a:cxnLst/>
            <a:rect l="l" t="t" r="r" b="b"/>
            <a:pathLst>
              <a:path w="14177" h="20124" extrusionOk="0">
                <a:moveTo>
                  <a:pt x="3976" y="0"/>
                </a:moveTo>
                <a:cubicBezTo>
                  <a:pt x="3391" y="0"/>
                  <a:pt x="2840" y="509"/>
                  <a:pt x="2869" y="1152"/>
                </a:cubicBezTo>
                <a:cubicBezTo>
                  <a:pt x="2907" y="2490"/>
                  <a:pt x="3175" y="3753"/>
                  <a:pt x="2678" y="5053"/>
                </a:cubicBezTo>
                <a:lnTo>
                  <a:pt x="2678" y="5091"/>
                </a:lnTo>
                <a:cubicBezTo>
                  <a:pt x="3098" y="5359"/>
                  <a:pt x="3825" y="5856"/>
                  <a:pt x="4590" y="6315"/>
                </a:cubicBezTo>
                <a:cubicBezTo>
                  <a:pt x="4972" y="6277"/>
                  <a:pt x="6235" y="6124"/>
                  <a:pt x="7076" y="5435"/>
                </a:cubicBezTo>
                <a:cubicBezTo>
                  <a:pt x="7166" y="5363"/>
                  <a:pt x="7291" y="5325"/>
                  <a:pt x="7413" y="5325"/>
                </a:cubicBezTo>
                <a:cubicBezTo>
                  <a:pt x="7550" y="5325"/>
                  <a:pt x="7684" y="5373"/>
                  <a:pt x="7764" y="5474"/>
                </a:cubicBezTo>
                <a:cubicBezTo>
                  <a:pt x="7879" y="5665"/>
                  <a:pt x="7879" y="6009"/>
                  <a:pt x="7688" y="6124"/>
                </a:cubicBezTo>
                <a:cubicBezTo>
                  <a:pt x="7191" y="6621"/>
                  <a:pt x="6541" y="6889"/>
                  <a:pt x="5967" y="7042"/>
                </a:cubicBezTo>
                <a:cubicBezTo>
                  <a:pt x="6617" y="7348"/>
                  <a:pt x="7229" y="7539"/>
                  <a:pt x="7803" y="7615"/>
                </a:cubicBezTo>
                <a:cubicBezTo>
                  <a:pt x="8032" y="7654"/>
                  <a:pt x="8223" y="7921"/>
                  <a:pt x="8185" y="8151"/>
                </a:cubicBezTo>
                <a:cubicBezTo>
                  <a:pt x="8185" y="8380"/>
                  <a:pt x="7994" y="8533"/>
                  <a:pt x="7764" y="8533"/>
                </a:cubicBezTo>
                <a:lnTo>
                  <a:pt x="7688" y="8533"/>
                </a:lnTo>
                <a:cubicBezTo>
                  <a:pt x="6235" y="8342"/>
                  <a:pt x="4399" y="7271"/>
                  <a:pt x="3175" y="6468"/>
                </a:cubicBezTo>
                <a:lnTo>
                  <a:pt x="3175" y="6468"/>
                </a:lnTo>
                <a:cubicBezTo>
                  <a:pt x="3366" y="7233"/>
                  <a:pt x="3672" y="8380"/>
                  <a:pt x="4131" y="9566"/>
                </a:cubicBezTo>
                <a:cubicBezTo>
                  <a:pt x="4507" y="9866"/>
                  <a:pt x="5915" y="10867"/>
                  <a:pt x="7522" y="10867"/>
                </a:cubicBezTo>
                <a:cubicBezTo>
                  <a:pt x="7552" y="10867"/>
                  <a:pt x="7582" y="10867"/>
                  <a:pt x="7611" y="10866"/>
                </a:cubicBezTo>
                <a:cubicBezTo>
                  <a:pt x="7879" y="10866"/>
                  <a:pt x="8070" y="11058"/>
                  <a:pt x="8070" y="11287"/>
                </a:cubicBezTo>
                <a:cubicBezTo>
                  <a:pt x="8070" y="11555"/>
                  <a:pt x="7879" y="11784"/>
                  <a:pt x="7650" y="11784"/>
                </a:cubicBezTo>
                <a:lnTo>
                  <a:pt x="7497" y="11784"/>
                </a:lnTo>
                <a:cubicBezTo>
                  <a:pt x="6426" y="11784"/>
                  <a:pt x="5393" y="11402"/>
                  <a:pt x="4705" y="11019"/>
                </a:cubicBezTo>
                <a:lnTo>
                  <a:pt x="4705" y="11019"/>
                </a:lnTo>
                <a:cubicBezTo>
                  <a:pt x="5164" y="12014"/>
                  <a:pt x="5699" y="12970"/>
                  <a:pt x="6311" y="13658"/>
                </a:cubicBezTo>
                <a:cubicBezTo>
                  <a:pt x="6464" y="13850"/>
                  <a:pt x="6464" y="14117"/>
                  <a:pt x="6273" y="14308"/>
                </a:cubicBezTo>
                <a:cubicBezTo>
                  <a:pt x="6235" y="14347"/>
                  <a:pt x="6082" y="14423"/>
                  <a:pt x="5967" y="14423"/>
                </a:cubicBezTo>
                <a:cubicBezTo>
                  <a:pt x="5890" y="14423"/>
                  <a:pt x="5737" y="14347"/>
                  <a:pt x="5661" y="14270"/>
                </a:cubicBezTo>
                <a:cubicBezTo>
                  <a:pt x="3787" y="12205"/>
                  <a:pt x="2601" y="8036"/>
                  <a:pt x="2219" y="6468"/>
                </a:cubicBezTo>
                <a:cubicBezTo>
                  <a:pt x="1913" y="7233"/>
                  <a:pt x="1607" y="7960"/>
                  <a:pt x="1301" y="8725"/>
                </a:cubicBezTo>
                <a:cubicBezTo>
                  <a:pt x="345" y="11249"/>
                  <a:pt x="0" y="13811"/>
                  <a:pt x="1377" y="16183"/>
                </a:cubicBezTo>
                <a:cubicBezTo>
                  <a:pt x="2104" y="17368"/>
                  <a:pt x="2907" y="18248"/>
                  <a:pt x="3749" y="18860"/>
                </a:cubicBezTo>
                <a:cubicBezTo>
                  <a:pt x="4886" y="19737"/>
                  <a:pt x="6142" y="20123"/>
                  <a:pt x="7355" y="20123"/>
                </a:cubicBezTo>
                <a:cubicBezTo>
                  <a:pt x="10956" y="20123"/>
                  <a:pt x="14176" y="16717"/>
                  <a:pt x="12775" y="12626"/>
                </a:cubicBezTo>
                <a:cubicBezTo>
                  <a:pt x="12545" y="11823"/>
                  <a:pt x="12086" y="11096"/>
                  <a:pt x="11780" y="10522"/>
                </a:cubicBezTo>
                <a:cubicBezTo>
                  <a:pt x="11130" y="9528"/>
                  <a:pt x="10671" y="8419"/>
                  <a:pt x="10327" y="7348"/>
                </a:cubicBezTo>
                <a:cubicBezTo>
                  <a:pt x="9141" y="3561"/>
                  <a:pt x="6349" y="1305"/>
                  <a:pt x="4514" y="157"/>
                </a:cubicBezTo>
                <a:cubicBezTo>
                  <a:pt x="4342" y="49"/>
                  <a:pt x="4157" y="0"/>
                  <a:pt x="39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0"/>
          <p:cNvSpPr/>
          <p:nvPr/>
        </p:nvSpPr>
        <p:spPr>
          <a:xfrm>
            <a:off x="7334393" y="2022439"/>
            <a:ext cx="167841" cy="180632"/>
          </a:xfrm>
          <a:custGeom>
            <a:avLst/>
            <a:gdLst/>
            <a:ahLst/>
            <a:cxnLst/>
            <a:rect l="l" t="t" r="r" b="b"/>
            <a:pathLst>
              <a:path w="7650" h="8233" extrusionOk="0">
                <a:moveTo>
                  <a:pt x="2640" y="1"/>
                </a:moveTo>
                <a:lnTo>
                  <a:pt x="1760" y="269"/>
                </a:lnTo>
                <a:lnTo>
                  <a:pt x="1913" y="728"/>
                </a:lnTo>
                <a:lnTo>
                  <a:pt x="1913" y="728"/>
                </a:lnTo>
                <a:lnTo>
                  <a:pt x="1531" y="460"/>
                </a:lnTo>
                <a:cubicBezTo>
                  <a:pt x="1451" y="396"/>
                  <a:pt x="1351" y="365"/>
                  <a:pt x="1256" y="365"/>
                </a:cubicBezTo>
                <a:cubicBezTo>
                  <a:pt x="1124" y="365"/>
                  <a:pt x="1002" y="425"/>
                  <a:pt x="957" y="536"/>
                </a:cubicBezTo>
                <a:cubicBezTo>
                  <a:pt x="842" y="728"/>
                  <a:pt x="919" y="919"/>
                  <a:pt x="1033" y="1072"/>
                </a:cubicBezTo>
                <a:lnTo>
                  <a:pt x="1148" y="1187"/>
                </a:lnTo>
                <a:cubicBezTo>
                  <a:pt x="1225" y="1263"/>
                  <a:pt x="1301" y="1416"/>
                  <a:pt x="1301" y="1531"/>
                </a:cubicBezTo>
                <a:lnTo>
                  <a:pt x="1225" y="1990"/>
                </a:lnTo>
                <a:lnTo>
                  <a:pt x="1186" y="2449"/>
                </a:lnTo>
                <a:lnTo>
                  <a:pt x="804" y="2028"/>
                </a:lnTo>
                <a:cubicBezTo>
                  <a:pt x="747" y="1932"/>
                  <a:pt x="641" y="1885"/>
                  <a:pt x="527" y="1885"/>
                </a:cubicBezTo>
                <a:cubicBezTo>
                  <a:pt x="412" y="1885"/>
                  <a:pt x="288" y="1932"/>
                  <a:pt x="192" y="2028"/>
                </a:cubicBezTo>
                <a:lnTo>
                  <a:pt x="154" y="2066"/>
                </a:lnTo>
                <a:cubicBezTo>
                  <a:pt x="39" y="2181"/>
                  <a:pt x="1" y="2372"/>
                  <a:pt x="39" y="2449"/>
                </a:cubicBezTo>
                <a:cubicBezTo>
                  <a:pt x="230" y="2984"/>
                  <a:pt x="689" y="4208"/>
                  <a:pt x="766" y="5049"/>
                </a:cubicBezTo>
                <a:cubicBezTo>
                  <a:pt x="862" y="5855"/>
                  <a:pt x="1718" y="8233"/>
                  <a:pt x="4613" y="8233"/>
                </a:cubicBezTo>
                <a:cubicBezTo>
                  <a:pt x="5156" y="8233"/>
                  <a:pt x="5770" y="8149"/>
                  <a:pt x="6464" y="7956"/>
                </a:cubicBezTo>
                <a:cubicBezTo>
                  <a:pt x="7229" y="7765"/>
                  <a:pt x="7650" y="6962"/>
                  <a:pt x="7459" y="6235"/>
                </a:cubicBezTo>
                <a:cubicBezTo>
                  <a:pt x="7229" y="5241"/>
                  <a:pt x="6809" y="3940"/>
                  <a:pt x="5929" y="3328"/>
                </a:cubicBezTo>
                <a:cubicBezTo>
                  <a:pt x="4514" y="2257"/>
                  <a:pt x="4399" y="2028"/>
                  <a:pt x="4399" y="2028"/>
                </a:cubicBezTo>
                <a:lnTo>
                  <a:pt x="4667" y="1951"/>
                </a:lnTo>
                <a:cubicBezTo>
                  <a:pt x="4896" y="1875"/>
                  <a:pt x="5011" y="1646"/>
                  <a:pt x="4973" y="1454"/>
                </a:cubicBezTo>
                <a:lnTo>
                  <a:pt x="4820" y="995"/>
                </a:lnTo>
                <a:cubicBezTo>
                  <a:pt x="4786" y="824"/>
                  <a:pt x="4598" y="683"/>
                  <a:pt x="4422" y="683"/>
                </a:cubicBezTo>
                <a:cubicBezTo>
                  <a:pt x="4401" y="683"/>
                  <a:pt x="4381" y="685"/>
                  <a:pt x="4361" y="689"/>
                </a:cubicBezTo>
                <a:lnTo>
                  <a:pt x="4170" y="728"/>
                </a:lnTo>
                <a:cubicBezTo>
                  <a:pt x="4125" y="750"/>
                  <a:pt x="4080" y="759"/>
                  <a:pt x="4037" y="759"/>
                </a:cubicBezTo>
                <a:cubicBezTo>
                  <a:pt x="3934" y="759"/>
                  <a:pt x="3841" y="705"/>
                  <a:pt x="3787" y="651"/>
                </a:cubicBezTo>
                <a:lnTo>
                  <a:pt x="3596" y="460"/>
                </a:lnTo>
                <a:cubicBezTo>
                  <a:pt x="3481" y="345"/>
                  <a:pt x="3328" y="345"/>
                  <a:pt x="3213" y="345"/>
                </a:cubicBezTo>
                <a:lnTo>
                  <a:pt x="2754" y="460"/>
                </a:lnTo>
                <a:lnTo>
                  <a:pt x="26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0"/>
          <p:cNvSpPr/>
          <p:nvPr/>
        </p:nvSpPr>
        <p:spPr>
          <a:xfrm>
            <a:off x="7078463" y="2773445"/>
            <a:ext cx="539570" cy="426228"/>
          </a:xfrm>
          <a:custGeom>
            <a:avLst/>
            <a:gdLst/>
            <a:ahLst/>
            <a:cxnLst/>
            <a:rect l="l" t="t" r="r" b="b"/>
            <a:pathLst>
              <a:path w="24593" h="19427" extrusionOk="0">
                <a:moveTo>
                  <a:pt x="20287" y="1"/>
                </a:moveTo>
                <a:cubicBezTo>
                  <a:pt x="20071" y="1"/>
                  <a:pt x="19847" y="37"/>
                  <a:pt x="19621" y="116"/>
                </a:cubicBezTo>
                <a:cubicBezTo>
                  <a:pt x="18588" y="460"/>
                  <a:pt x="18206" y="1225"/>
                  <a:pt x="18206" y="1225"/>
                </a:cubicBezTo>
                <a:cubicBezTo>
                  <a:pt x="17791" y="868"/>
                  <a:pt x="17329" y="743"/>
                  <a:pt x="16884" y="743"/>
                </a:cubicBezTo>
                <a:cubicBezTo>
                  <a:pt x="15851" y="743"/>
                  <a:pt x="14917" y="1416"/>
                  <a:pt x="14917" y="1416"/>
                </a:cubicBezTo>
                <a:cubicBezTo>
                  <a:pt x="14543" y="1068"/>
                  <a:pt x="14125" y="950"/>
                  <a:pt x="13731" y="950"/>
                </a:cubicBezTo>
                <a:cubicBezTo>
                  <a:pt x="12914" y="950"/>
                  <a:pt x="12201" y="1454"/>
                  <a:pt x="12201" y="1454"/>
                </a:cubicBezTo>
                <a:cubicBezTo>
                  <a:pt x="11895" y="1047"/>
                  <a:pt x="11526" y="911"/>
                  <a:pt x="11169" y="911"/>
                </a:cubicBezTo>
                <a:cubicBezTo>
                  <a:pt x="10455" y="911"/>
                  <a:pt x="9792" y="1454"/>
                  <a:pt x="9792" y="1454"/>
                </a:cubicBezTo>
                <a:cubicBezTo>
                  <a:pt x="9464" y="963"/>
                  <a:pt x="9038" y="822"/>
                  <a:pt x="8658" y="822"/>
                </a:cubicBezTo>
                <a:cubicBezTo>
                  <a:pt x="8151" y="822"/>
                  <a:pt x="7726" y="1072"/>
                  <a:pt x="7726" y="1072"/>
                </a:cubicBezTo>
                <a:cubicBezTo>
                  <a:pt x="6931" y="419"/>
                  <a:pt x="6231" y="180"/>
                  <a:pt x="5631" y="180"/>
                </a:cubicBezTo>
                <a:cubicBezTo>
                  <a:pt x="3983" y="180"/>
                  <a:pt x="3099" y="1990"/>
                  <a:pt x="3099" y="1990"/>
                </a:cubicBezTo>
                <a:cubicBezTo>
                  <a:pt x="1" y="3329"/>
                  <a:pt x="2143" y="5968"/>
                  <a:pt x="2143" y="5968"/>
                </a:cubicBezTo>
                <a:cubicBezTo>
                  <a:pt x="957" y="7727"/>
                  <a:pt x="2831" y="8912"/>
                  <a:pt x="2831" y="8912"/>
                </a:cubicBezTo>
                <a:cubicBezTo>
                  <a:pt x="2487" y="10863"/>
                  <a:pt x="4858" y="11437"/>
                  <a:pt x="4858" y="11437"/>
                </a:cubicBezTo>
                <a:cubicBezTo>
                  <a:pt x="4667" y="12163"/>
                  <a:pt x="5393" y="12967"/>
                  <a:pt x="5393" y="12967"/>
                </a:cubicBezTo>
                <a:cubicBezTo>
                  <a:pt x="5598" y="13094"/>
                  <a:pt x="5774" y="13150"/>
                  <a:pt x="5925" y="13150"/>
                </a:cubicBezTo>
                <a:cubicBezTo>
                  <a:pt x="6453" y="13150"/>
                  <a:pt x="6681" y="12473"/>
                  <a:pt x="6770" y="11819"/>
                </a:cubicBezTo>
                <a:cubicBezTo>
                  <a:pt x="6579" y="11322"/>
                  <a:pt x="6847" y="10825"/>
                  <a:pt x="6847" y="10825"/>
                </a:cubicBezTo>
                <a:cubicBezTo>
                  <a:pt x="8185" y="9486"/>
                  <a:pt x="6885" y="7574"/>
                  <a:pt x="6885" y="7574"/>
                </a:cubicBezTo>
                <a:cubicBezTo>
                  <a:pt x="7115" y="6350"/>
                  <a:pt x="6541" y="5394"/>
                  <a:pt x="6197" y="4897"/>
                </a:cubicBezTo>
                <a:lnTo>
                  <a:pt x="6197" y="4897"/>
                </a:lnTo>
                <a:cubicBezTo>
                  <a:pt x="6715" y="5428"/>
                  <a:pt x="7225" y="5604"/>
                  <a:pt x="7672" y="5604"/>
                </a:cubicBezTo>
                <a:cubicBezTo>
                  <a:pt x="8545" y="5604"/>
                  <a:pt x="9180" y="4935"/>
                  <a:pt x="9180" y="4935"/>
                </a:cubicBezTo>
                <a:cubicBezTo>
                  <a:pt x="9550" y="5490"/>
                  <a:pt x="10150" y="5646"/>
                  <a:pt x="10705" y="5646"/>
                </a:cubicBezTo>
                <a:cubicBezTo>
                  <a:pt x="11413" y="5646"/>
                  <a:pt x="12048" y="5394"/>
                  <a:pt x="12048" y="5394"/>
                </a:cubicBezTo>
                <a:cubicBezTo>
                  <a:pt x="12587" y="5698"/>
                  <a:pt x="13073" y="5811"/>
                  <a:pt x="13498" y="5811"/>
                </a:cubicBezTo>
                <a:cubicBezTo>
                  <a:pt x="14733" y="5811"/>
                  <a:pt x="15452" y="4858"/>
                  <a:pt x="15452" y="4858"/>
                </a:cubicBezTo>
                <a:cubicBezTo>
                  <a:pt x="15939" y="5189"/>
                  <a:pt x="16392" y="5314"/>
                  <a:pt x="16800" y="5314"/>
                </a:cubicBezTo>
                <a:cubicBezTo>
                  <a:pt x="18063" y="5314"/>
                  <a:pt x="18893" y="4114"/>
                  <a:pt x="18931" y="4057"/>
                </a:cubicBezTo>
                <a:lnTo>
                  <a:pt x="18931" y="4057"/>
                </a:lnTo>
                <a:cubicBezTo>
                  <a:pt x="17978" y="5472"/>
                  <a:pt x="19277" y="7306"/>
                  <a:pt x="19277" y="7306"/>
                </a:cubicBezTo>
                <a:cubicBezTo>
                  <a:pt x="18588" y="7727"/>
                  <a:pt x="18933" y="8951"/>
                  <a:pt x="18933" y="8951"/>
                </a:cubicBezTo>
                <a:cubicBezTo>
                  <a:pt x="18840" y="8939"/>
                  <a:pt x="18753" y="8933"/>
                  <a:pt x="18669" y="8933"/>
                </a:cubicBezTo>
                <a:cubicBezTo>
                  <a:pt x="17395" y="8933"/>
                  <a:pt x="17058" y="10213"/>
                  <a:pt x="17058" y="10213"/>
                </a:cubicBezTo>
                <a:cubicBezTo>
                  <a:pt x="16711" y="9967"/>
                  <a:pt x="16383" y="9872"/>
                  <a:pt x="16082" y="9872"/>
                </a:cubicBezTo>
                <a:cubicBezTo>
                  <a:pt x="15024" y="9872"/>
                  <a:pt x="14305" y="11054"/>
                  <a:pt x="14305" y="11054"/>
                </a:cubicBezTo>
                <a:cubicBezTo>
                  <a:pt x="10212" y="11207"/>
                  <a:pt x="11322" y="14573"/>
                  <a:pt x="11322" y="14573"/>
                </a:cubicBezTo>
                <a:cubicBezTo>
                  <a:pt x="11169" y="14764"/>
                  <a:pt x="11092" y="14994"/>
                  <a:pt x="11054" y="15185"/>
                </a:cubicBezTo>
                <a:cubicBezTo>
                  <a:pt x="10404" y="16906"/>
                  <a:pt x="12239" y="17480"/>
                  <a:pt x="12239" y="17480"/>
                </a:cubicBezTo>
                <a:cubicBezTo>
                  <a:pt x="12239" y="17480"/>
                  <a:pt x="11857" y="19086"/>
                  <a:pt x="13196" y="19392"/>
                </a:cubicBezTo>
                <a:cubicBezTo>
                  <a:pt x="13286" y="19415"/>
                  <a:pt x="13370" y="19426"/>
                  <a:pt x="13449" y="19426"/>
                </a:cubicBezTo>
                <a:cubicBezTo>
                  <a:pt x="14529" y="19426"/>
                  <a:pt x="14496" y="17365"/>
                  <a:pt x="14496" y="17365"/>
                </a:cubicBezTo>
                <a:cubicBezTo>
                  <a:pt x="16102" y="16294"/>
                  <a:pt x="15108" y="14649"/>
                  <a:pt x="15108" y="14649"/>
                </a:cubicBezTo>
                <a:lnTo>
                  <a:pt x="15108" y="14649"/>
                </a:lnTo>
                <a:cubicBezTo>
                  <a:pt x="15226" y="14658"/>
                  <a:pt x="15341" y="14662"/>
                  <a:pt x="15452" y="14662"/>
                </a:cubicBezTo>
                <a:cubicBezTo>
                  <a:pt x="17288" y="14662"/>
                  <a:pt x="18206" y="13540"/>
                  <a:pt x="18206" y="13540"/>
                </a:cubicBezTo>
                <a:cubicBezTo>
                  <a:pt x="18396" y="13559"/>
                  <a:pt x="18575" y="13568"/>
                  <a:pt x="18745" y="13568"/>
                </a:cubicBezTo>
                <a:cubicBezTo>
                  <a:pt x="21644" y="13568"/>
                  <a:pt x="21610" y="10940"/>
                  <a:pt x="21610" y="10940"/>
                </a:cubicBezTo>
                <a:cubicBezTo>
                  <a:pt x="24440" y="9601"/>
                  <a:pt x="22834" y="6962"/>
                  <a:pt x="22834" y="6962"/>
                </a:cubicBezTo>
                <a:cubicBezTo>
                  <a:pt x="24593" y="4820"/>
                  <a:pt x="22030" y="3176"/>
                  <a:pt x="22030" y="3176"/>
                </a:cubicBezTo>
                <a:cubicBezTo>
                  <a:pt x="22030" y="3176"/>
                  <a:pt x="22030" y="3137"/>
                  <a:pt x="22069" y="3137"/>
                </a:cubicBezTo>
                <a:cubicBezTo>
                  <a:pt x="22869" y="1671"/>
                  <a:pt x="21751" y="1"/>
                  <a:pt x="20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8" name="Google Shape;498;p40"/>
          <p:cNvCxnSpPr>
            <a:stCxn id="484" idx="3"/>
          </p:cNvCxnSpPr>
          <p:nvPr/>
        </p:nvCxnSpPr>
        <p:spPr>
          <a:xfrm>
            <a:off x="4928877" y="1989989"/>
            <a:ext cx="2489700" cy="1350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499" name="Google Shape;499;p40"/>
          <p:cNvCxnSpPr>
            <a:stCxn id="485" idx="3"/>
          </p:cNvCxnSpPr>
          <p:nvPr/>
        </p:nvCxnSpPr>
        <p:spPr>
          <a:xfrm rot="10800000" flipH="1">
            <a:off x="4928877" y="2561213"/>
            <a:ext cx="2265900" cy="3876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500" name="Google Shape;500;p40"/>
          <p:cNvCxnSpPr>
            <a:stCxn id="486" idx="3"/>
          </p:cNvCxnSpPr>
          <p:nvPr/>
        </p:nvCxnSpPr>
        <p:spPr>
          <a:xfrm rot="10800000" flipH="1">
            <a:off x="4928877" y="2895437"/>
            <a:ext cx="2250000" cy="1012200"/>
          </a:xfrm>
          <a:prstGeom prst="bentConnector3">
            <a:avLst>
              <a:gd name="adj1" fmla="val 65301"/>
            </a:avLst>
          </a:prstGeom>
          <a:noFill/>
          <a:ln w="9525" cap="flat" cmpd="sng">
            <a:solidFill>
              <a:schemeClr val="dk1"/>
            </a:solidFill>
            <a:prstDash val="solid"/>
            <a:round/>
            <a:headEnd type="none" w="med" len="med"/>
            <a:tailEnd type="diamond" w="med" len="med"/>
          </a:ln>
        </p:spPr>
      </p:cxnSp>
    </p:spTree>
  </p:cSld>
  <p:clrMapOvr>
    <a:masterClrMapping/>
  </p:clrMapOvr>
</p:sld>
</file>

<file path=ppt/theme/theme1.xml><?xml version="1.0" encoding="utf-8"?>
<a:theme xmlns:a="http://schemas.openxmlformats.org/drawingml/2006/main" name="Adaptive Immunity Case Report by Slidesgo">
  <a:themeElements>
    <a:clrScheme name="Simple Light">
      <a:dk1>
        <a:srgbClr val="191919"/>
      </a:dk1>
      <a:lt1>
        <a:srgbClr val="FFFFFF"/>
      </a:lt1>
      <a:dk2>
        <a:srgbClr val="6360E0"/>
      </a:dk2>
      <a:lt2>
        <a:srgbClr val="FFFFFF"/>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2046</Words>
  <Application>Microsoft Office PowerPoint</Application>
  <PresentationFormat>On-screen Show (16:9)</PresentationFormat>
  <Paragraphs>314</Paragraphs>
  <Slides>49</Slides>
  <Notes>49</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49</vt:i4>
      </vt:variant>
    </vt:vector>
  </HeadingPairs>
  <TitlesOfParts>
    <vt:vector size="62" baseType="lpstr">
      <vt:lpstr>Krona One</vt:lpstr>
      <vt:lpstr>Roboto Medium</vt:lpstr>
      <vt:lpstr>Arial</vt:lpstr>
      <vt:lpstr>Proxima Nova Semibold</vt:lpstr>
      <vt:lpstr>Calibri</vt:lpstr>
      <vt:lpstr>Amatic SC</vt:lpstr>
      <vt:lpstr>Comfortaa</vt:lpstr>
      <vt:lpstr>Proxima Nova</vt:lpstr>
      <vt:lpstr>PT Sans</vt:lpstr>
      <vt:lpstr>Bebas Neue</vt:lpstr>
      <vt:lpstr>Anaheim</vt:lpstr>
      <vt:lpstr>Adaptive Immunity Case Report by Slidesgo</vt:lpstr>
      <vt:lpstr>Slidesgo Final Pages</vt:lpstr>
      <vt:lpstr>Analysing Historical Bias in LLMs Through the Lens of  The Cold War</vt:lpstr>
      <vt:lpstr>METHODOLOGY</vt:lpstr>
      <vt:lpstr>_01</vt:lpstr>
      <vt:lpstr>ABOUT THE PATIENT</vt:lpstr>
      <vt:lpstr>INTRODUCTION</vt:lpstr>
      <vt:lpstr>IDENTIFYING INFORMATION</vt:lpstr>
      <vt:lpstr>PATIENT MEDICAL HISTORY</vt:lpstr>
      <vt:lpstr>REVIEW OF SYSTEMS</vt:lpstr>
      <vt:lpstr>PHYSICAL EXAMINATION</vt:lpstr>
      <vt:lpstr>A PICTURE IS WORTH A THOUSAND WORDS</vt:lpstr>
      <vt:lpstr>AWESOME WORDS</vt:lpstr>
      <vt:lpstr>—SOMEONE FAMOUS </vt:lpstr>
      <vt:lpstr>DISCUSSION</vt:lpstr>
      <vt:lpstr>DISCUSSION SUMMARY</vt:lpstr>
      <vt:lpstr>COMPARISON</vt:lpstr>
      <vt:lpstr>210,000</vt:lpstr>
      <vt:lpstr>DIAGNOSIS</vt:lpstr>
      <vt:lpstr>TREATMENT</vt:lpstr>
      <vt:lpstr>PATIENT MONITORING</vt:lpstr>
      <vt:lpstr>CONTRAIND. &amp; INDICATIONS </vt:lpstr>
      <vt:lpstr>YOU CAN USE THIS GRAPH</vt:lpstr>
      <vt:lpstr>POST-PREVENTION</vt:lpstr>
      <vt:lpstr>_9h 55m 23s</vt:lpstr>
      <vt:lpstr>CASE TIMELINE</vt:lpstr>
      <vt:lpstr>ADAPTIVE IMMUNITY MAP</vt:lpstr>
      <vt:lpstr>PC MOCKUP</vt:lpstr>
      <vt:lpstr>CONCLUSIONS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Analysing Historical Bias in LLMs Through the Lens of  The Cold War</dc:title>
  <cp:lastModifiedBy>Karmadeept Sarkar</cp:lastModifiedBy>
  <cp:revision>1</cp:revision>
  <dcterms:modified xsi:type="dcterms:W3CDTF">2024-05-08T07:00:46Z</dcterms:modified>
</cp:coreProperties>
</file>